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85"/>
  </p:notesMasterIdLst>
  <p:handoutMasterIdLst>
    <p:handoutMasterId r:id="rId86"/>
  </p:handoutMasterIdLst>
  <p:sldIdLst>
    <p:sldId id="256" r:id="rId5"/>
    <p:sldId id="436" r:id="rId6"/>
    <p:sldId id="482" r:id="rId7"/>
    <p:sldId id="483" r:id="rId8"/>
    <p:sldId id="484" r:id="rId9"/>
    <p:sldId id="491" r:id="rId10"/>
    <p:sldId id="485" r:id="rId11"/>
    <p:sldId id="486" r:id="rId12"/>
    <p:sldId id="487" r:id="rId13"/>
    <p:sldId id="488" r:id="rId14"/>
    <p:sldId id="489" r:id="rId15"/>
    <p:sldId id="490" r:id="rId16"/>
    <p:sldId id="492" r:id="rId17"/>
    <p:sldId id="314" r:id="rId18"/>
    <p:sldId id="257" r:id="rId19"/>
    <p:sldId id="317" r:id="rId20"/>
    <p:sldId id="448" r:id="rId21"/>
    <p:sldId id="321" r:id="rId22"/>
    <p:sldId id="424" r:id="rId23"/>
    <p:sldId id="323" r:id="rId24"/>
    <p:sldId id="324" r:id="rId25"/>
    <p:sldId id="449" r:id="rId26"/>
    <p:sldId id="450" r:id="rId27"/>
    <p:sldId id="473" r:id="rId28"/>
    <p:sldId id="379" r:id="rId29"/>
    <p:sldId id="327" r:id="rId30"/>
    <p:sldId id="425" r:id="rId31"/>
    <p:sldId id="463" r:id="rId32"/>
    <p:sldId id="336" r:id="rId33"/>
    <p:sldId id="337" r:id="rId34"/>
    <p:sldId id="437" r:id="rId35"/>
    <p:sldId id="397" r:id="rId36"/>
    <p:sldId id="340" r:id="rId37"/>
    <p:sldId id="438" r:id="rId38"/>
    <p:sldId id="429" r:id="rId39"/>
    <p:sldId id="430" r:id="rId40"/>
    <p:sldId id="464" r:id="rId41"/>
    <p:sldId id="465" r:id="rId42"/>
    <p:sldId id="458" r:id="rId43"/>
    <p:sldId id="466" r:id="rId44"/>
    <p:sldId id="460" r:id="rId45"/>
    <p:sldId id="468" r:id="rId46"/>
    <p:sldId id="469" r:id="rId47"/>
    <p:sldId id="462" r:id="rId48"/>
    <p:sldId id="470" r:id="rId49"/>
    <p:sldId id="474" r:id="rId50"/>
    <p:sldId id="356" r:id="rId51"/>
    <p:sldId id="471" r:id="rId52"/>
    <p:sldId id="357" r:id="rId53"/>
    <p:sldId id="455" r:id="rId54"/>
    <p:sldId id="456" r:id="rId55"/>
    <p:sldId id="475" r:id="rId56"/>
    <p:sldId id="476" r:id="rId57"/>
    <p:sldId id="384" r:id="rId58"/>
    <p:sldId id="472" r:id="rId59"/>
    <p:sldId id="361" r:id="rId60"/>
    <p:sldId id="362" r:id="rId61"/>
    <p:sldId id="363" r:id="rId62"/>
    <p:sldId id="415" r:id="rId63"/>
    <p:sldId id="477" r:id="rId64"/>
    <p:sldId id="367" r:id="rId65"/>
    <p:sldId id="368" r:id="rId66"/>
    <p:sldId id="478" r:id="rId67"/>
    <p:sldId id="416" r:id="rId68"/>
    <p:sldId id="374" r:id="rId69"/>
    <p:sldId id="479" r:id="rId70"/>
    <p:sldId id="480" r:id="rId71"/>
    <p:sldId id="375" r:id="rId72"/>
    <p:sldId id="382" r:id="rId73"/>
    <p:sldId id="481" r:id="rId74"/>
    <p:sldId id="383" r:id="rId75"/>
    <p:sldId id="385" r:id="rId76"/>
    <p:sldId id="318" r:id="rId77"/>
    <p:sldId id="405" r:id="rId78"/>
    <p:sldId id="395" r:id="rId79"/>
    <p:sldId id="399" r:id="rId80"/>
    <p:sldId id="400" r:id="rId81"/>
    <p:sldId id="401" r:id="rId82"/>
    <p:sldId id="402" r:id="rId83"/>
    <p:sldId id="403" r:id="rId8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80000"/>
    <a:srgbClr val="FFFFFF"/>
    <a:srgbClr val="D5745D"/>
    <a:srgbClr val="DB8773"/>
    <a:srgbClr val="E2AC00"/>
    <a:srgbClr val="0066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732" autoAdjust="0"/>
  </p:normalViewPr>
  <p:slideViewPr>
    <p:cSldViewPr snapToGrid="0" snapToObjects="1">
      <p:cViewPr varScale="1">
        <p:scale>
          <a:sx n="49" d="100"/>
          <a:sy n="49" d="100"/>
        </p:scale>
        <p:origin x="427" y="62"/>
      </p:cViewPr>
      <p:guideLst>
        <p:guide orient="horz" pos="2160"/>
        <p:guide pos="2880"/>
      </p:guideLst>
    </p:cSldViewPr>
  </p:slideViewPr>
  <p:outlineViewPr>
    <p:cViewPr>
      <p:scale>
        <a:sx n="33" d="100"/>
        <a:sy n="33" d="100"/>
      </p:scale>
      <p:origin x="0" y="-167262"/>
    </p:cViewPr>
  </p:outlineViewPr>
  <p:notesTextViewPr>
    <p:cViewPr>
      <p:scale>
        <a:sx n="3" d="2"/>
        <a:sy n="3" d="2"/>
      </p:scale>
      <p:origin x="0" y="0"/>
    </p:cViewPr>
  </p:notesTextViewPr>
  <p:sorterViewPr>
    <p:cViewPr>
      <p:scale>
        <a:sx n="80" d="100"/>
        <a:sy n="80" d="100"/>
      </p:scale>
      <p:origin x="0" y="-112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_rels/data14.xml.rels><?xml version="1.0" encoding="UTF-8" standalone="yes"?>
<Relationships xmlns="http://schemas.openxmlformats.org/package/2006/relationships"><Relationship Id="rId2" Type="http://schemas.openxmlformats.org/officeDocument/2006/relationships/hyperlink" Target="http://www.gsaxcess.gov/" TargetMode="External"/><Relationship Id="rId1" Type="http://schemas.openxmlformats.org/officeDocument/2006/relationships/hyperlink" Target="http://www.gsa.gov/portal/content/104591" TargetMode="External"/></Relationships>
</file>

<file path=ppt/diagrams/_rels/data16.xml.rels><?xml version="1.0" encoding="UTF-8" standalone="yes"?>
<Relationships xmlns="http://schemas.openxmlformats.org/package/2006/relationships"><Relationship Id="rId2" Type="http://schemas.openxmlformats.org/officeDocument/2006/relationships/hyperlink" Target="http://www.gsaxcess.gov/" TargetMode="External"/><Relationship Id="rId1" Type="http://schemas.openxmlformats.org/officeDocument/2006/relationships/hyperlink" Target="http://www.gsa.gov/portal/content/104591" TargetMode="External"/></Relationships>
</file>

<file path=ppt/diagrams/_rels/drawing14.xml.rels><?xml version="1.0" encoding="UTF-8" standalone="yes"?>
<Relationships xmlns="http://schemas.openxmlformats.org/package/2006/relationships"><Relationship Id="rId2" Type="http://schemas.openxmlformats.org/officeDocument/2006/relationships/hyperlink" Target="http://www.gsaxcess.gov/" TargetMode="External"/><Relationship Id="rId1" Type="http://schemas.openxmlformats.org/officeDocument/2006/relationships/hyperlink" Target="http://www.gsa.gov/portal/content/104591" TargetMode="External"/></Relationships>
</file>

<file path=ppt/diagrams/_rels/drawing16.xml.rels><?xml version="1.0" encoding="UTF-8" standalone="yes"?>
<Relationships xmlns="http://schemas.openxmlformats.org/package/2006/relationships"><Relationship Id="rId2" Type="http://schemas.openxmlformats.org/officeDocument/2006/relationships/hyperlink" Target="http://www.gsaxcess.gov/" TargetMode="External"/><Relationship Id="rId1" Type="http://schemas.openxmlformats.org/officeDocument/2006/relationships/hyperlink" Target="http://www.gsa.gov/portal/content/10459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F7B04-27E1-4D0D-9096-49EC798EC275}" type="doc">
      <dgm:prSet loTypeId="urn:microsoft.com/office/officeart/2009/3/layout/IncreasingArrowsProcess" loCatId="process" qsTypeId="urn:microsoft.com/office/officeart/2005/8/quickstyle/3d3" qsCatId="3D" csTypeId="urn:microsoft.com/office/officeart/2005/8/colors/accent1_2" csCatId="accent1" phldr="1"/>
      <dgm:spPr/>
      <dgm:t>
        <a:bodyPr/>
        <a:lstStyle/>
        <a:p>
          <a:endParaRPr lang="en-US"/>
        </a:p>
      </dgm:t>
    </dgm:pt>
    <dgm:pt modelId="{911CAD59-BEA7-41EF-BA6E-0201CB9DF224}">
      <dgm:prSet phldrT="[Text]"/>
      <dgm:spPr>
        <a:solidFill>
          <a:srgbClr val="C00000"/>
        </a:solidFill>
      </dgm:spPr>
      <dgm:t>
        <a:bodyPr/>
        <a:lstStyle/>
        <a:p>
          <a:r>
            <a:rPr lang="en-US" dirty="0" smtClean="0"/>
            <a:t>44 C.F.R. pt. 13 &amp; 2 C.F.R. pt. 215</a:t>
          </a:r>
          <a:endParaRPr lang="en-US" dirty="0"/>
        </a:p>
      </dgm:t>
    </dgm:pt>
    <dgm:pt modelId="{8BC3842D-A1FE-4D55-A6BA-6B49C8CDB3EB}" type="parTrans" cxnId="{E773399D-8694-48EC-B5E7-0F30DEF02C19}">
      <dgm:prSet/>
      <dgm:spPr/>
      <dgm:t>
        <a:bodyPr/>
        <a:lstStyle/>
        <a:p>
          <a:endParaRPr lang="en-US"/>
        </a:p>
      </dgm:t>
    </dgm:pt>
    <dgm:pt modelId="{8621F801-A7DE-411E-A76D-9C822CC5C4DF}" type="sibTrans" cxnId="{E773399D-8694-48EC-B5E7-0F30DEF02C19}">
      <dgm:prSet/>
      <dgm:spPr/>
      <dgm:t>
        <a:bodyPr/>
        <a:lstStyle/>
        <a:p>
          <a:endParaRPr lang="en-US"/>
        </a:p>
      </dgm:t>
    </dgm:pt>
    <dgm:pt modelId="{C7CE9F40-8E71-4AEA-B32A-FC3FB14F1322}">
      <dgm:prSet phldrT="[Text]" custT="1"/>
      <dgm:spPr>
        <a:solidFill>
          <a:srgbClr val="C00000"/>
        </a:solidFill>
      </dgm:spPr>
      <dgm:t>
        <a:bodyPr/>
        <a:lstStyle/>
        <a:p>
          <a:r>
            <a:rPr lang="en-US" sz="1200" dirty="0" smtClean="0">
              <a:solidFill>
                <a:schemeClr val="bg1"/>
              </a:solidFill>
            </a:rPr>
            <a:t>Procurement standards for all projects associated with emergency or disaster declarations issued before this date were found at 2 C.F.R. </a:t>
          </a:r>
          <a:r>
            <a:rPr lang="en-US" sz="1200" dirty="0" smtClean="0">
              <a:solidFill>
                <a:schemeClr val="bg1"/>
              </a:solidFill>
              <a:latin typeface="Times New Roman" panose="02020603050405020304" pitchFamily="18" charset="0"/>
              <a:cs typeface="Times New Roman" panose="02020603050405020304" pitchFamily="18" charset="0"/>
            </a:rPr>
            <a:t>§§ </a:t>
          </a:r>
          <a:r>
            <a:rPr lang="en-US" sz="1200" dirty="0" smtClean="0">
              <a:solidFill>
                <a:schemeClr val="bg1"/>
              </a:solidFill>
            </a:rPr>
            <a:t>215.40-.48 (Institutions of Higher Education, Hospitals, and other Nonprofit organizations) and 44 C.F.R. </a:t>
          </a:r>
          <a:r>
            <a:rPr lang="en-US" sz="1200" dirty="0" smtClean="0">
              <a:solidFill>
                <a:schemeClr val="bg1"/>
              </a:solidFill>
              <a:latin typeface="Times New Roman" panose="02020603050405020304" pitchFamily="18" charset="0"/>
              <a:cs typeface="Times New Roman" panose="02020603050405020304" pitchFamily="18" charset="0"/>
            </a:rPr>
            <a:t>§§ </a:t>
          </a:r>
          <a:r>
            <a:rPr lang="en-US" sz="1200" dirty="0" smtClean="0">
              <a:solidFill>
                <a:schemeClr val="bg1"/>
              </a:solidFill>
            </a:rPr>
            <a:t>13.36(a)-(i) (States, local and tribal governments).  </a:t>
          </a:r>
          <a:endParaRPr lang="en-US" sz="1200" dirty="0">
            <a:solidFill>
              <a:schemeClr val="bg1"/>
            </a:solidFill>
          </a:endParaRPr>
        </a:p>
      </dgm:t>
    </dgm:pt>
    <dgm:pt modelId="{A6085DD7-5F6F-4A6E-B5B1-15361D6D63E7}" type="parTrans" cxnId="{95AC3131-54B1-4E87-9EF2-E36390516F50}">
      <dgm:prSet/>
      <dgm:spPr/>
      <dgm:t>
        <a:bodyPr/>
        <a:lstStyle/>
        <a:p>
          <a:endParaRPr lang="en-US"/>
        </a:p>
      </dgm:t>
    </dgm:pt>
    <dgm:pt modelId="{B27092B6-E631-490F-93D1-F2807AC3899B}" type="sibTrans" cxnId="{95AC3131-54B1-4E87-9EF2-E36390516F50}">
      <dgm:prSet/>
      <dgm:spPr/>
      <dgm:t>
        <a:bodyPr/>
        <a:lstStyle/>
        <a:p>
          <a:endParaRPr lang="en-US"/>
        </a:p>
      </dgm:t>
    </dgm:pt>
    <dgm:pt modelId="{A30AFD96-6C3D-4E8F-A402-F73C198D847B}">
      <dgm:prSet phldrT="[Text]"/>
      <dgm:spPr>
        <a:solidFill>
          <a:srgbClr val="0070C0"/>
        </a:solidFill>
      </dgm:spPr>
      <dgm:t>
        <a:bodyPr/>
        <a:lstStyle/>
        <a:p>
          <a:r>
            <a:rPr lang="en-US" dirty="0" smtClean="0"/>
            <a:t>2 C.F.R. pt. 200 (Uniform Rules)</a:t>
          </a:r>
          <a:endParaRPr lang="en-US" dirty="0"/>
        </a:p>
      </dgm:t>
    </dgm:pt>
    <dgm:pt modelId="{C4BFB43C-486C-4F06-B733-FE24CAEF2FB1}" type="parTrans" cxnId="{6912C549-4F81-4E19-802D-46EE7A668E6C}">
      <dgm:prSet/>
      <dgm:spPr/>
      <dgm:t>
        <a:bodyPr/>
        <a:lstStyle/>
        <a:p>
          <a:endParaRPr lang="en-US"/>
        </a:p>
      </dgm:t>
    </dgm:pt>
    <dgm:pt modelId="{1C8FA282-CCD9-4729-8374-1B3454C83326}" type="sibTrans" cxnId="{6912C549-4F81-4E19-802D-46EE7A668E6C}">
      <dgm:prSet/>
      <dgm:spPr/>
      <dgm:t>
        <a:bodyPr/>
        <a:lstStyle/>
        <a:p>
          <a:endParaRPr lang="en-US"/>
        </a:p>
      </dgm:t>
    </dgm:pt>
    <dgm:pt modelId="{7C39F204-3989-4CFE-A6AE-1A6443A1F903}">
      <dgm:prSet phldrT="[Text]"/>
      <dgm:spPr>
        <a:solidFill>
          <a:srgbClr val="0070C0"/>
        </a:solidFill>
      </dgm:spPr>
      <dgm:t>
        <a:bodyPr/>
        <a:lstStyle/>
        <a:p>
          <a:r>
            <a:rPr lang="en-US" dirty="0" smtClean="0">
              <a:solidFill>
                <a:schemeClr val="bg1"/>
              </a:solidFill>
            </a:rPr>
            <a:t>Procurement standards at 2 CFR           </a:t>
          </a:r>
          <a:r>
            <a:rPr lang="en-US"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rPr>
            <a:t>200.317-.326 apply to all projects  associated with declarations and    emergencies issued after this date.</a:t>
          </a:r>
          <a:endParaRPr lang="en-US" dirty="0">
            <a:solidFill>
              <a:schemeClr val="bg1"/>
            </a:solidFill>
          </a:endParaRPr>
        </a:p>
      </dgm:t>
    </dgm:pt>
    <dgm:pt modelId="{A8F4B8B5-B4FC-4D1F-B37E-44FD5367E51B}" type="parTrans" cxnId="{FC82982A-0DB2-433D-A4BE-4C1AD951CFAF}">
      <dgm:prSet/>
      <dgm:spPr/>
      <dgm:t>
        <a:bodyPr/>
        <a:lstStyle/>
        <a:p>
          <a:endParaRPr lang="en-US"/>
        </a:p>
      </dgm:t>
    </dgm:pt>
    <dgm:pt modelId="{9BAEB827-4F51-4F29-9AB4-2A4CDFADA48A}" type="sibTrans" cxnId="{FC82982A-0DB2-433D-A4BE-4C1AD951CFAF}">
      <dgm:prSet/>
      <dgm:spPr/>
      <dgm:t>
        <a:bodyPr/>
        <a:lstStyle/>
        <a:p>
          <a:endParaRPr lang="en-US"/>
        </a:p>
      </dgm:t>
    </dgm:pt>
    <dgm:pt modelId="{D1A9A995-3949-48BB-8C45-FFC0578E8B21}" type="pres">
      <dgm:prSet presAssocID="{E22F7B04-27E1-4D0D-9096-49EC798EC275}" presName="Name0" presStyleCnt="0">
        <dgm:presLayoutVars>
          <dgm:chMax val="5"/>
          <dgm:chPref val="5"/>
          <dgm:dir/>
          <dgm:animLvl val="lvl"/>
        </dgm:presLayoutVars>
      </dgm:prSet>
      <dgm:spPr/>
      <dgm:t>
        <a:bodyPr/>
        <a:lstStyle/>
        <a:p>
          <a:endParaRPr lang="en-US"/>
        </a:p>
      </dgm:t>
    </dgm:pt>
    <dgm:pt modelId="{17106797-928D-4763-BAC8-7453713E3F80}" type="pres">
      <dgm:prSet presAssocID="{911CAD59-BEA7-41EF-BA6E-0201CB9DF224}" presName="parentText1" presStyleLbl="node1" presStyleIdx="0" presStyleCnt="2" custScaleX="87533" custScaleY="240573" custLinFactNeighborX="-259" custLinFactNeighborY="-85284">
        <dgm:presLayoutVars>
          <dgm:chMax/>
          <dgm:chPref val="3"/>
          <dgm:bulletEnabled val="1"/>
        </dgm:presLayoutVars>
      </dgm:prSet>
      <dgm:spPr/>
      <dgm:t>
        <a:bodyPr/>
        <a:lstStyle/>
        <a:p>
          <a:endParaRPr lang="en-US"/>
        </a:p>
      </dgm:t>
    </dgm:pt>
    <dgm:pt modelId="{D5A72517-2371-4666-A061-7A6DE9F08730}" type="pres">
      <dgm:prSet presAssocID="{911CAD59-BEA7-41EF-BA6E-0201CB9DF224}" presName="childText1" presStyleLbl="solidAlignAcc1" presStyleIdx="0" presStyleCnt="2" custScaleY="72828" custLinFactNeighborY="30158">
        <dgm:presLayoutVars>
          <dgm:chMax val="0"/>
          <dgm:chPref val="0"/>
          <dgm:bulletEnabled val="1"/>
        </dgm:presLayoutVars>
      </dgm:prSet>
      <dgm:spPr/>
      <dgm:t>
        <a:bodyPr/>
        <a:lstStyle/>
        <a:p>
          <a:endParaRPr lang="en-US"/>
        </a:p>
      </dgm:t>
    </dgm:pt>
    <dgm:pt modelId="{A1543BE7-A1FC-4A01-BCAE-0174AE6F3E28}" type="pres">
      <dgm:prSet presAssocID="{A30AFD96-6C3D-4E8F-A402-F73C198D847B}" presName="parentText2" presStyleLbl="node1" presStyleIdx="1" presStyleCnt="2" custScaleX="171340" custScaleY="236443" custLinFactNeighborX="19340" custLinFactNeighborY="21122">
        <dgm:presLayoutVars>
          <dgm:chMax/>
          <dgm:chPref val="3"/>
          <dgm:bulletEnabled val="1"/>
        </dgm:presLayoutVars>
      </dgm:prSet>
      <dgm:spPr/>
      <dgm:t>
        <a:bodyPr/>
        <a:lstStyle/>
        <a:p>
          <a:endParaRPr lang="en-US"/>
        </a:p>
      </dgm:t>
    </dgm:pt>
    <dgm:pt modelId="{DCD0E698-1C6D-448E-B4E3-F15A06EDEE86}" type="pres">
      <dgm:prSet presAssocID="{A30AFD96-6C3D-4E8F-A402-F73C198D847B}" presName="childText2" presStyleLbl="solidAlignAcc1" presStyleIdx="1" presStyleCnt="2" custScaleY="45858" custLinFactNeighborX="8375" custLinFactNeighborY="6459">
        <dgm:presLayoutVars>
          <dgm:chMax val="0"/>
          <dgm:chPref val="0"/>
          <dgm:bulletEnabled val="1"/>
        </dgm:presLayoutVars>
      </dgm:prSet>
      <dgm:spPr/>
      <dgm:t>
        <a:bodyPr/>
        <a:lstStyle/>
        <a:p>
          <a:endParaRPr lang="en-US"/>
        </a:p>
      </dgm:t>
    </dgm:pt>
  </dgm:ptLst>
  <dgm:cxnLst>
    <dgm:cxn modelId="{E773399D-8694-48EC-B5E7-0F30DEF02C19}" srcId="{E22F7B04-27E1-4D0D-9096-49EC798EC275}" destId="{911CAD59-BEA7-41EF-BA6E-0201CB9DF224}" srcOrd="0" destOrd="0" parTransId="{8BC3842D-A1FE-4D55-A6BA-6B49C8CDB3EB}" sibTransId="{8621F801-A7DE-411E-A76D-9C822CC5C4DF}"/>
    <dgm:cxn modelId="{FC82982A-0DB2-433D-A4BE-4C1AD951CFAF}" srcId="{A30AFD96-6C3D-4E8F-A402-F73C198D847B}" destId="{7C39F204-3989-4CFE-A6AE-1A6443A1F903}" srcOrd="0" destOrd="0" parTransId="{A8F4B8B5-B4FC-4D1F-B37E-44FD5367E51B}" sibTransId="{9BAEB827-4F51-4F29-9AB4-2A4CDFADA48A}"/>
    <dgm:cxn modelId="{19395BDC-5CD2-404E-924C-C9CE0B7D6A44}" type="presOf" srcId="{A30AFD96-6C3D-4E8F-A402-F73C198D847B}" destId="{A1543BE7-A1FC-4A01-BCAE-0174AE6F3E28}" srcOrd="0" destOrd="0" presId="urn:microsoft.com/office/officeart/2009/3/layout/IncreasingArrowsProcess"/>
    <dgm:cxn modelId="{95AC3131-54B1-4E87-9EF2-E36390516F50}" srcId="{911CAD59-BEA7-41EF-BA6E-0201CB9DF224}" destId="{C7CE9F40-8E71-4AEA-B32A-FC3FB14F1322}" srcOrd="0" destOrd="0" parTransId="{A6085DD7-5F6F-4A6E-B5B1-15361D6D63E7}" sibTransId="{B27092B6-E631-490F-93D1-F2807AC3899B}"/>
    <dgm:cxn modelId="{6912C549-4F81-4E19-802D-46EE7A668E6C}" srcId="{E22F7B04-27E1-4D0D-9096-49EC798EC275}" destId="{A30AFD96-6C3D-4E8F-A402-F73C198D847B}" srcOrd="1" destOrd="0" parTransId="{C4BFB43C-486C-4F06-B733-FE24CAEF2FB1}" sibTransId="{1C8FA282-CCD9-4729-8374-1B3454C83326}"/>
    <dgm:cxn modelId="{6D536541-3BED-4A57-9E4A-DB84912D6D7D}" type="presOf" srcId="{7C39F204-3989-4CFE-A6AE-1A6443A1F903}" destId="{DCD0E698-1C6D-448E-B4E3-F15A06EDEE86}" srcOrd="0" destOrd="0" presId="urn:microsoft.com/office/officeart/2009/3/layout/IncreasingArrowsProcess"/>
    <dgm:cxn modelId="{68CF16B8-034C-4CE3-8EA5-3243C48EF726}" type="presOf" srcId="{C7CE9F40-8E71-4AEA-B32A-FC3FB14F1322}" destId="{D5A72517-2371-4666-A061-7A6DE9F08730}" srcOrd="0" destOrd="0" presId="urn:microsoft.com/office/officeart/2009/3/layout/IncreasingArrowsProcess"/>
    <dgm:cxn modelId="{937BD009-6712-4C84-B3A3-A46842616B23}" type="presOf" srcId="{E22F7B04-27E1-4D0D-9096-49EC798EC275}" destId="{D1A9A995-3949-48BB-8C45-FFC0578E8B21}" srcOrd="0" destOrd="0" presId="urn:microsoft.com/office/officeart/2009/3/layout/IncreasingArrowsProcess"/>
    <dgm:cxn modelId="{F74CFBB6-0B62-4C93-B350-3E0E3DEE2051}" type="presOf" srcId="{911CAD59-BEA7-41EF-BA6E-0201CB9DF224}" destId="{17106797-928D-4763-BAC8-7453713E3F80}" srcOrd="0" destOrd="0" presId="urn:microsoft.com/office/officeart/2009/3/layout/IncreasingArrowsProcess"/>
    <dgm:cxn modelId="{E437B08F-CBD4-4AEC-9310-4A483BFF00D7}" type="presParOf" srcId="{D1A9A995-3949-48BB-8C45-FFC0578E8B21}" destId="{17106797-928D-4763-BAC8-7453713E3F80}" srcOrd="0" destOrd="0" presId="urn:microsoft.com/office/officeart/2009/3/layout/IncreasingArrowsProcess"/>
    <dgm:cxn modelId="{60E1E25B-FF39-42A7-B06C-97C862606AFD}" type="presParOf" srcId="{D1A9A995-3949-48BB-8C45-FFC0578E8B21}" destId="{D5A72517-2371-4666-A061-7A6DE9F08730}" srcOrd="1" destOrd="0" presId="urn:microsoft.com/office/officeart/2009/3/layout/IncreasingArrowsProcess"/>
    <dgm:cxn modelId="{F6FD9F55-5881-4F7F-AF3F-0F9DBEFAF13F}" type="presParOf" srcId="{D1A9A995-3949-48BB-8C45-FFC0578E8B21}" destId="{A1543BE7-A1FC-4A01-BCAE-0174AE6F3E28}" srcOrd="2" destOrd="0" presId="urn:microsoft.com/office/officeart/2009/3/layout/IncreasingArrowsProcess"/>
    <dgm:cxn modelId="{6D21EA6C-961D-461B-8369-E14B6678DE80}" type="presParOf" srcId="{D1A9A995-3949-48BB-8C45-FFC0578E8B21}" destId="{DCD0E698-1C6D-448E-B4E3-F15A06EDEE86}"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C3E839-BA34-485F-9500-0BD49F9A2D51}"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4A7C02F0-88B0-4D4A-B821-DA8286A06267}">
      <dgm:prSet phldrT="[Text]"/>
      <dgm:spPr>
        <a:solidFill>
          <a:srgbClr val="92D050"/>
        </a:solidFill>
      </dgm:spPr>
      <dgm:t>
        <a:bodyPr/>
        <a:lstStyle/>
        <a:p>
          <a:r>
            <a:rPr lang="en-US" dirty="0" smtClean="0">
              <a:solidFill>
                <a:schemeClr val="tx1"/>
              </a:solidFill>
            </a:rPr>
            <a:t>(1) Must first make a determination that no other contract is suitable </a:t>
          </a:r>
          <a:endParaRPr lang="en-US" dirty="0">
            <a:solidFill>
              <a:schemeClr val="tx1"/>
            </a:solidFill>
          </a:endParaRPr>
        </a:p>
      </dgm:t>
    </dgm:pt>
    <dgm:pt modelId="{2D27A65A-1BE4-46CE-B76A-6D2D7DC73C1C}" type="parTrans" cxnId="{975C4D6F-BED5-47C2-9D24-01AAEABA5200}">
      <dgm:prSet/>
      <dgm:spPr/>
      <dgm:t>
        <a:bodyPr/>
        <a:lstStyle/>
        <a:p>
          <a:endParaRPr lang="en-US"/>
        </a:p>
      </dgm:t>
    </dgm:pt>
    <dgm:pt modelId="{40B6D436-66D1-493E-A183-8B4CA2C8FA86}" type="sibTrans" cxnId="{975C4D6F-BED5-47C2-9D24-01AAEABA5200}">
      <dgm:prSet/>
      <dgm:spPr/>
      <dgm:t>
        <a:bodyPr/>
        <a:lstStyle/>
        <a:p>
          <a:endParaRPr lang="en-US"/>
        </a:p>
      </dgm:t>
    </dgm:pt>
    <dgm:pt modelId="{4019709A-046D-49E9-977C-C50A976CD13F}">
      <dgm:prSet phldrT="[Text]"/>
      <dgm:spPr>
        <a:solidFill>
          <a:srgbClr val="92D050"/>
        </a:solidFill>
      </dgm:spPr>
      <dgm:t>
        <a:bodyPr/>
        <a:lstStyle/>
        <a:p>
          <a:r>
            <a:rPr lang="en-US" dirty="0" smtClean="0">
              <a:solidFill>
                <a:schemeClr val="tx1"/>
              </a:solidFill>
            </a:rPr>
            <a:t>(2) Must include a contract ceiling that the contractor exceeds at its own risk</a:t>
          </a:r>
          <a:endParaRPr lang="en-US" dirty="0">
            <a:solidFill>
              <a:schemeClr val="tx1"/>
            </a:solidFill>
          </a:endParaRPr>
        </a:p>
      </dgm:t>
    </dgm:pt>
    <dgm:pt modelId="{072E9749-781A-443A-B1CC-0D791690E516}" type="parTrans" cxnId="{FA23EEAB-F742-4B1E-9E6F-2EAC7B56EA10}">
      <dgm:prSet/>
      <dgm:spPr/>
      <dgm:t>
        <a:bodyPr/>
        <a:lstStyle/>
        <a:p>
          <a:endParaRPr lang="en-US"/>
        </a:p>
      </dgm:t>
    </dgm:pt>
    <dgm:pt modelId="{CF3DFA84-9871-4834-A712-E5316BCDD22D}" type="sibTrans" cxnId="{FA23EEAB-F742-4B1E-9E6F-2EAC7B56EA10}">
      <dgm:prSet/>
      <dgm:spPr/>
      <dgm:t>
        <a:bodyPr/>
        <a:lstStyle/>
        <a:p>
          <a:endParaRPr lang="en-US"/>
        </a:p>
      </dgm:t>
    </dgm:pt>
    <dgm:pt modelId="{1722991B-27E7-4A11-8E90-B88E07DF4326}">
      <dgm:prSet phldrT="[Text]"/>
      <dgm:spPr>
        <a:solidFill>
          <a:srgbClr val="92D050"/>
        </a:solidFill>
      </dgm:spPr>
      <dgm:t>
        <a:bodyPr/>
        <a:lstStyle/>
        <a:p>
          <a:r>
            <a:rPr lang="en-US" dirty="0" smtClean="0">
              <a:solidFill>
                <a:schemeClr val="tx1"/>
              </a:solidFill>
            </a:rPr>
            <a:t>*** No More 70 Hour Reimbursement Rule***</a:t>
          </a:r>
          <a:endParaRPr lang="en-US" dirty="0">
            <a:solidFill>
              <a:schemeClr val="tx1"/>
            </a:solidFill>
          </a:endParaRPr>
        </a:p>
      </dgm:t>
    </dgm:pt>
    <dgm:pt modelId="{4F858B81-935F-4402-91F7-A782D53EFF2F}" type="parTrans" cxnId="{E06FBA9F-2CBC-4946-AE94-D22D3D1D4356}">
      <dgm:prSet/>
      <dgm:spPr/>
      <dgm:t>
        <a:bodyPr/>
        <a:lstStyle/>
        <a:p>
          <a:endParaRPr lang="en-US"/>
        </a:p>
      </dgm:t>
    </dgm:pt>
    <dgm:pt modelId="{207EC56A-887B-43CA-9205-0702408532B0}" type="sibTrans" cxnId="{E06FBA9F-2CBC-4946-AE94-D22D3D1D4356}">
      <dgm:prSet/>
      <dgm:spPr/>
      <dgm:t>
        <a:bodyPr/>
        <a:lstStyle/>
        <a:p>
          <a:endParaRPr lang="en-US"/>
        </a:p>
      </dgm:t>
    </dgm:pt>
    <dgm:pt modelId="{97E4EEFC-854D-4F26-8908-9B0816C8854B}" type="pres">
      <dgm:prSet presAssocID="{48C3E839-BA34-485F-9500-0BD49F9A2D51}" presName="linear" presStyleCnt="0">
        <dgm:presLayoutVars>
          <dgm:animLvl val="lvl"/>
          <dgm:resizeHandles val="exact"/>
        </dgm:presLayoutVars>
      </dgm:prSet>
      <dgm:spPr/>
      <dgm:t>
        <a:bodyPr/>
        <a:lstStyle/>
        <a:p>
          <a:endParaRPr lang="en-US"/>
        </a:p>
      </dgm:t>
    </dgm:pt>
    <dgm:pt modelId="{7DC9B368-E63F-4316-BC1E-619CB8BE0F39}" type="pres">
      <dgm:prSet presAssocID="{4A7C02F0-88B0-4D4A-B821-DA8286A06267}" presName="parentText" presStyleLbl="node1" presStyleIdx="0" presStyleCnt="3" custLinFactNeighborX="-312" custLinFactNeighborY="-13274">
        <dgm:presLayoutVars>
          <dgm:chMax val="0"/>
          <dgm:bulletEnabled val="1"/>
        </dgm:presLayoutVars>
      </dgm:prSet>
      <dgm:spPr/>
      <dgm:t>
        <a:bodyPr/>
        <a:lstStyle/>
        <a:p>
          <a:endParaRPr lang="en-US"/>
        </a:p>
      </dgm:t>
    </dgm:pt>
    <dgm:pt modelId="{02D5D75B-855E-436A-86F6-125D7285E771}" type="pres">
      <dgm:prSet presAssocID="{40B6D436-66D1-493E-A183-8B4CA2C8FA86}" presName="spacer" presStyleCnt="0"/>
      <dgm:spPr/>
    </dgm:pt>
    <dgm:pt modelId="{BBF2A4FC-394E-485F-A10F-A0395F8B771E}" type="pres">
      <dgm:prSet presAssocID="{4019709A-046D-49E9-977C-C50A976CD13F}" presName="parentText" presStyleLbl="node1" presStyleIdx="1" presStyleCnt="3">
        <dgm:presLayoutVars>
          <dgm:chMax val="0"/>
          <dgm:bulletEnabled val="1"/>
        </dgm:presLayoutVars>
      </dgm:prSet>
      <dgm:spPr/>
      <dgm:t>
        <a:bodyPr/>
        <a:lstStyle/>
        <a:p>
          <a:endParaRPr lang="en-US"/>
        </a:p>
      </dgm:t>
    </dgm:pt>
    <dgm:pt modelId="{1A952FBE-57DF-4D4B-9287-4A51687428BE}" type="pres">
      <dgm:prSet presAssocID="{CF3DFA84-9871-4834-A712-E5316BCDD22D}" presName="spacer" presStyleCnt="0"/>
      <dgm:spPr/>
    </dgm:pt>
    <dgm:pt modelId="{B2449574-ACCC-46E4-9EB5-1D494BFF80F8}" type="pres">
      <dgm:prSet presAssocID="{1722991B-27E7-4A11-8E90-B88E07DF4326}" presName="parentText" presStyleLbl="node1" presStyleIdx="2" presStyleCnt="3">
        <dgm:presLayoutVars>
          <dgm:chMax val="0"/>
          <dgm:bulletEnabled val="1"/>
        </dgm:presLayoutVars>
      </dgm:prSet>
      <dgm:spPr/>
      <dgm:t>
        <a:bodyPr/>
        <a:lstStyle/>
        <a:p>
          <a:endParaRPr lang="en-US"/>
        </a:p>
      </dgm:t>
    </dgm:pt>
  </dgm:ptLst>
  <dgm:cxnLst>
    <dgm:cxn modelId="{975C4D6F-BED5-47C2-9D24-01AAEABA5200}" srcId="{48C3E839-BA34-485F-9500-0BD49F9A2D51}" destId="{4A7C02F0-88B0-4D4A-B821-DA8286A06267}" srcOrd="0" destOrd="0" parTransId="{2D27A65A-1BE4-46CE-B76A-6D2D7DC73C1C}" sibTransId="{40B6D436-66D1-493E-A183-8B4CA2C8FA86}"/>
    <dgm:cxn modelId="{DD3C6893-6392-45B3-9979-27AB491FAC54}" type="presOf" srcId="{4A7C02F0-88B0-4D4A-B821-DA8286A06267}" destId="{7DC9B368-E63F-4316-BC1E-619CB8BE0F39}" srcOrd="0" destOrd="0" presId="urn:microsoft.com/office/officeart/2005/8/layout/vList2"/>
    <dgm:cxn modelId="{4836CB21-84AD-46CE-A256-AF0286523172}" type="presOf" srcId="{1722991B-27E7-4A11-8E90-B88E07DF4326}" destId="{B2449574-ACCC-46E4-9EB5-1D494BFF80F8}" srcOrd="0" destOrd="0" presId="urn:microsoft.com/office/officeart/2005/8/layout/vList2"/>
    <dgm:cxn modelId="{FA23EEAB-F742-4B1E-9E6F-2EAC7B56EA10}" srcId="{48C3E839-BA34-485F-9500-0BD49F9A2D51}" destId="{4019709A-046D-49E9-977C-C50A976CD13F}" srcOrd="1" destOrd="0" parTransId="{072E9749-781A-443A-B1CC-0D791690E516}" sibTransId="{CF3DFA84-9871-4834-A712-E5316BCDD22D}"/>
    <dgm:cxn modelId="{EE1005A0-1405-41C8-8428-EF90D54695EF}" type="presOf" srcId="{48C3E839-BA34-485F-9500-0BD49F9A2D51}" destId="{97E4EEFC-854D-4F26-8908-9B0816C8854B}" srcOrd="0" destOrd="0" presId="urn:microsoft.com/office/officeart/2005/8/layout/vList2"/>
    <dgm:cxn modelId="{E06FBA9F-2CBC-4946-AE94-D22D3D1D4356}" srcId="{48C3E839-BA34-485F-9500-0BD49F9A2D51}" destId="{1722991B-27E7-4A11-8E90-B88E07DF4326}" srcOrd="2" destOrd="0" parTransId="{4F858B81-935F-4402-91F7-A782D53EFF2F}" sibTransId="{207EC56A-887B-43CA-9205-0702408532B0}"/>
    <dgm:cxn modelId="{C5BC061E-7E7F-48E3-93B3-1E39574FF6CF}" type="presOf" srcId="{4019709A-046D-49E9-977C-C50A976CD13F}" destId="{BBF2A4FC-394E-485F-A10F-A0395F8B771E}" srcOrd="0" destOrd="0" presId="urn:microsoft.com/office/officeart/2005/8/layout/vList2"/>
    <dgm:cxn modelId="{70D12BF4-EF94-46C0-A7C9-2E96EC1E477A}" type="presParOf" srcId="{97E4EEFC-854D-4F26-8908-9B0816C8854B}" destId="{7DC9B368-E63F-4316-BC1E-619CB8BE0F39}" srcOrd="0" destOrd="0" presId="urn:microsoft.com/office/officeart/2005/8/layout/vList2"/>
    <dgm:cxn modelId="{445EA71F-8AF8-4AA6-821D-388BB7B19D2C}" type="presParOf" srcId="{97E4EEFC-854D-4F26-8908-9B0816C8854B}" destId="{02D5D75B-855E-436A-86F6-125D7285E771}" srcOrd="1" destOrd="0" presId="urn:microsoft.com/office/officeart/2005/8/layout/vList2"/>
    <dgm:cxn modelId="{0B0ACD7B-7A7C-4D90-A088-18692D3AD741}" type="presParOf" srcId="{97E4EEFC-854D-4F26-8908-9B0816C8854B}" destId="{BBF2A4FC-394E-485F-A10F-A0395F8B771E}" srcOrd="2" destOrd="0" presId="urn:microsoft.com/office/officeart/2005/8/layout/vList2"/>
    <dgm:cxn modelId="{FD1E78CE-7EC7-4DCA-8668-6B570D5203AF}" type="presParOf" srcId="{97E4EEFC-854D-4F26-8908-9B0816C8854B}" destId="{1A952FBE-57DF-4D4B-9287-4A51687428BE}" srcOrd="3" destOrd="0" presId="urn:microsoft.com/office/officeart/2005/8/layout/vList2"/>
    <dgm:cxn modelId="{BFE04DE4-D436-44E3-908F-B1F3DB21245B}" type="presParOf" srcId="{97E4EEFC-854D-4F26-8908-9B0816C8854B}" destId="{B2449574-ACCC-46E4-9EB5-1D494BFF80F8}"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31B97B-AB8A-4855-8FD8-CB7987402A9D}" type="doc">
      <dgm:prSet loTypeId="urn:microsoft.com/office/officeart/2005/8/layout/equation2" loCatId="process" qsTypeId="urn:microsoft.com/office/officeart/2005/8/quickstyle/3d6" qsCatId="3D" csTypeId="urn:microsoft.com/office/officeart/2005/8/colors/accent1_2" csCatId="accent1" phldr="1"/>
      <dgm:spPr/>
    </dgm:pt>
    <dgm:pt modelId="{4F1903DB-8385-469A-BAAD-9F9A43879FBA}">
      <dgm:prSet phldrT="[Text]"/>
      <dgm:spPr>
        <a:solidFill>
          <a:srgbClr val="92D050"/>
        </a:solidFill>
      </dgm:spPr>
      <dgm:t>
        <a:bodyPr/>
        <a:lstStyle/>
        <a:p>
          <a:r>
            <a:rPr lang="en-US" b="1" dirty="0" smtClean="0">
              <a:solidFill>
                <a:schemeClr val="tx1"/>
              </a:solidFill>
            </a:rPr>
            <a:t>Actual cost of materials</a:t>
          </a:r>
          <a:r>
            <a:rPr lang="en-US" dirty="0" smtClean="0"/>
            <a:t> </a:t>
          </a:r>
          <a:endParaRPr lang="en-US" dirty="0"/>
        </a:p>
      </dgm:t>
    </dgm:pt>
    <dgm:pt modelId="{D8AF5E85-A2D9-4C9C-AFA0-57D3D1C6A1A8}" type="parTrans" cxnId="{658ADE2F-7E48-425D-8D51-DACA25739114}">
      <dgm:prSet/>
      <dgm:spPr/>
      <dgm:t>
        <a:bodyPr/>
        <a:lstStyle/>
        <a:p>
          <a:endParaRPr lang="en-US"/>
        </a:p>
      </dgm:t>
    </dgm:pt>
    <dgm:pt modelId="{E8D28FD3-2DBF-45AC-B5C7-67D02D9D1814}" type="sibTrans" cxnId="{658ADE2F-7E48-425D-8D51-DACA25739114}">
      <dgm:prSet/>
      <dgm:spPr/>
      <dgm:t>
        <a:bodyPr/>
        <a:lstStyle/>
        <a:p>
          <a:endParaRPr lang="en-US"/>
        </a:p>
      </dgm:t>
    </dgm:pt>
    <dgm:pt modelId="{3F822D2B-250F-4BDC-853C-A803D53D9F9E}">
      <dgm:prSet phldrT="[Text]"/>
      <dgm:spPr>
        <a:solidFill>
          <a:srgbClr val="92D050"/>
        </a:solidFill>
      </dgm:spPr>
      <dgm:t>
        <a:bodyPr/>
        <a:lstStyle/>
        <a:p>
          <a:r>
            <a:rPr lang="en-US" b="1" dirty="0" smtClean="0">
              <a:solidFill>
                <a:schemeClr val="tx1"/>
              </a:solidFill>
            </a:rPr>
            <a:t>Loaded Labor Hours (+Profit)</a:t>
          </a:r>
          <a:endParaRPr lang="en-US" b="1" dirty="0">
            <a:solidFill>
              <a:schemeClr val="tx1"/>
            </a:solidFill>
          </a:endParaRPr>
        </a:p>
      </dgm:t>
    </dgm:pt>
    <dgm:pt modelId="{3539C457-FE68-49DB-8303-15511B28E37F}" type="parTrans" cxnId="{9B00ED12-8859-4119-B025-7B9BD3BA99B7}">
      <dgm:prSet/>
      <dgm:spPr/>
      <dgm:t>
        <a:bodyPr/>
        <a:lstStyle/>
        <a:p>
          <a:endParaRPr lang="en-US"/>
        </a:p>
      </dgm:t>
    </dgm:pt>
    <dgm:pt modelId="{2F50A7E3-9B93-4F6C-835F-A3BCB7F7000E}" type="sibTrans" cxnId="{9B00ED12-8859-4119-B025-7B9BD3BA99B7}">
      <dgm:prSet/>
      <dgm:spPr/>
      <dgm:t>
        <a:bodyPr/>
        <a:lstStyle/>
        <a:p>
          <a:endParaRPr lang="en-US"/>
        </a:p>
      </dgm:t>
    </dgm:pt>
    <dgm:pt modelId="{EB96EB59-46DA-4C1A-997E-2D408A704703}">
      <dgm:prSet phldrT="[Text]" custT="1"/>
      <dgm:spPr>
        <a:solidFill>
          <a:srgbClr val="92D050"/>
        </a:solidFill>
      </dgm:spPr>
      <dgm:t>
        <a:bodyPr/>
        <a:lstStyle/>
        <a:p>
          <a:r>
            <a:rPr lang="en-US" sz="2500" b="1" u="sng" dirty="0" smtClean="0">
              <a:solidFill>
                <a:schemeClr val="tx1"/>
              </a:solidFill>
            </a:rPr>
            <a:t>Time &amp; Materials </a:t>
          </a:r>
        </a:p>
        <a:p>
          <a:r>
            <a:rPr lang="en-US" sz="2000" b="1" dirty="0" smtClean="0">
              <a:solidFill>
                <a:schemeClr val="tx1"/>
              </a:solidFill>
            </a:rPr>
            <a:t>(2 C.F.R. </a:t>
          </a:r>
          <a:r>
            <a:rPr lang="en-US" sz="2000" b="1" dirty="0" smtClean="0">
              <a:solidFill>
                <a:schemeClr val="tx1"/>
              </a:solidFill>
              <a:latin typeface="Georgia" panose="02040502050405020303" pitchFamily="18" charset="0"/>
            </a:rPr>
            <a:t>§ 200.318(j))</a:t>
          </a:r>
          <a:endParaRPr lang="en-US" sz="2000" b="1" dirty="0">
            <a:solidFill>
              <a:schemeClr val="tx1"/>
            </a:solidFill>
          </a:endParaRPr>
        </a:p>
      </dgm:t>
    </dgm:pt>
    <dgm:pt modelId="{C5C35D87-3597-4A72-8D43-85BB48050B35}" type="parTrans" cxnId="{185E8115-50A8-4DC1-A091-2FD726A26955}">
      <dgm:prSet/>
      <dgm:spPr/>
      <dgm:t>
        <a:bodyPr/>
        <a:lstStyle/>
        <a:p>
          <a:endParaRPr lang="en-US"/>
        </a:p>
      </dgm:t>
    </dgm:pt>
    <dgm:pt modelId="{A8C87621-898F-4D6A-8EF3-3A088BFA9FB1}" type="sibTrans" cxnId="{185E8115-50A8-4DC1-A091-2FD726A26955}">
      <dgm:prSet/>
      <dgm:spPr/>
      <dgm:t>
        <a:bodyPr/>
        <a:lstStyle/>
        <a:p>
          <a:endParaRPr lang="en-US"/>
        </a:p>
      </dgm:t>
    </dgm:pt>
    <dgm:pt modelId="{AA5DA7C8-CACE-4349-BD18-C428C40B7754}" type="pres">
      <dgm:prSet presAssocID="{B031B97B-AB8A-4855-8FD8-CB7987402A9D}" presName="Name0" presStyleCnt="0">
        <dgm:presLayoutVars>
          <dgm:dir/>
          <dgm:resizeHandles val="exact"/>
        </dgm:presLayoutVars>
      </dgm:prSet>
      <dgm:spPr/>
    </dgm:pt>
    <dgm:pt modelId="{9EFC4D4E-D46A-4116-A245-7B1D21084FEC}" type="pres">
      <dgm:prSet presAssocID="{B031B97B-AB8A-4855-8FD8-CB7987402A9D}" presName="vNodes" presStyleCnt="0"/>
      <dgm:spPr/>
    </dgm:pt>
    <dgm:pt modelId="{DC39162A-3622-4A28-BD00-D020391C2ED4}" type="pres">
      <dgm:prSet presAssocID="{4F1903DB-8385-469A-BAAD-9F9A43879FBA}" presName="node" presStyleLbl="node1" presStyleIdx="0" presStyleCnt="3">
        <dgm:presLayoutVars>
          <dgm:bulletEnabled val="1"/>
        </dgm:presLayoutVars>
      </dgm:prSet>
      <dgm:spPr/>
      <dgm:t>
        <a:bodyPr/>
        <a:lstStyle/>
        <a:p>
          <a:endParaRPr lang="en-US"/>
        </a:p>
      </dgm:t>
    </dgm:pt>
    <dgm:pt modelId="{5374A48D-D558-4EE5-B08B-CB2D72E5C60F}" type="pres">
      <dgm:prSet presAssocID="{E8D28FD3-2DBF-45AC-B5C7-67D02D9D1814}" presName="spacerT" presStyleCnt="0"/>
      <dgm:spPr/>
    </dgm:pt>
    <dgm:pt modelId="{63E9FF90-33E2-4FC2-AA48-2B5A122FD59C}" type="pres">
      <dgm:prSet presAssocID="{E8D28FD3-2DBF-45AC-B5C7-67D02D9D1814}" presName="sibTrans" presStyleLbl="sibTrans2D1" presStyleIdx="0" presStyleCnt="2"/>
      <dgm:spPr/>
      <dgm:t>
        <a:bodyPr/>
        <a:lstStyle/>
        <a:p>
          <a:endParaRPr lang="en-US"/>
        </a:p>
      </dgm:t>
    </dgm:pt>
    <dgm:pt modelId="{FBE60152-E994-45A9-9C1D-F7B7E05D9C95}" type="pres">
      <dgm:prSet presAssocID="{E8D28FD3-2DBF-45AC-B5C7-67D02D9D1814}" presName="spacerB" presStyleCnt="0"/>
      <dgm:spPr/>
    </dgm:pt>
    <dgm:pt modelId="{827543D7-D9EB-4094-BF2B-6D1AB0CDD6EB}" type="pres">
      <dgm:prSet presAssocID="{3F822D2B-250F-4BDC-853C-A803D53D9F9E}" presName="node" presStyleLbl="node1" presStyleIdx="1" presStyleCnt="3">
        <dgm:presLayoutVars>
          <dgm:bulletEnabled val="1"/>
        </dgm:presLayoutVars>
      </dgm:prSet>
      <dgm:spPr/>
      <dgm:t>
        <a:bodyPr/>
        <a:lstStyle/>
        <a:p>
          <a:endParaRPr lang="en-US"/>
        </a:p>
      </dgm:t>
    </dgm:pt>
    <dgm:pt modelId="{C3A8DC36-747F-4DEB-8756-2DD1039FB4DA}" type="pres">
      <dgm:prSet presAssocID="{B031B97B-AB8A-4855-8FD8-CB7987402A9D}" presName="sibTransLast" presStyleLbl="sibTrans2D1" presStyleIdx="1" presStyleCnt="2"/>
      <dgm:spPr/>
      <dgm:t>
        <a:bodyPr/>
        <a:lstStyle/>
        <a:p>
          <a:endParaRPr lang="en-US"/>
        </a:p>
      </dgm:t>
    </dgm:pt>
    <dgm:pt modelId="{558CF038-3132-4AF1-B4E1-2FEA2559CF56}" type="pres">
      <dgm:prSet presAssocID="{B031B97B-AB8A-4855-8FD8-CB7987402A9D}" presName="connectorText" presStyleLbl="sibTrans2D1" presStyleIdx="1" presStyleCnt="2"/>
      <dgm:spPr/>
      <dgm:t>
        <a:bodyPr/>
        <a:lstStyle/>
        <a:p>
          <a:endParaRPr lang="en-US"/>
        </a:p>
      </dgm:t>
    </dgm:pt>
    <dgm:pt modelId="{EBED8346-E90B-42FF-B444-64007901A02F}" type="pres">
      <dgm:prSet presAssocID="{B031B97B-AB8A-4855-8FD8-CB7987402A9D}" presName="lastNode" presStyleLbl="node1" presStyleIdx="2" presStyleCnt="3" custLinFactNeighborX="9840">
        <dgm:presLayoutVars>
          <dgm:bulletEnabled val="1"/>
        </dgm:presLayoutVars>
      </dgm:prSet>
      <dgm:spPr/>
      <dgm:t>
        <a:bodyPr/>
        <a:lstStyle/>
        <a:p>
          <a:endParaRPr lang="en-US"/>
        </a:p>
      </dgm:t>
    </dgm:pt>
  </dgm:ptLst>
  <dgm:cxnLst>
    <dgm:cxn modelId="{185E8115-50A8-4DC1-A091-2FD726A26955}" srcId="{B031B97B-AB8A-4855-8FD8-CB7987402A9D}" destId="{EB96EB59-46DA-4C1A-997E-2D408A704703}" srcOrd="2" destOrd="0" parTransId="{C5C35D87-3597-4A72-8D43-85BB48050B35}" sibTransId="{A8C87621-898F-4D6A-8EF3-3A088BFA9FB1}"/>
    <dgm:cxn modelId="{0E2039A5-919D-4848-A031-79E42DE47267}" type="presOf" srcId="{2F50A7E3-9B93-4F6C-835F-A3BCB7F7000E}" destId="{558CF038-3132-4AF1-B4E1-2FEA2559CF56}" srcOrd="1" destOrd="0" presId="urn:microsoft.com/office/officeart/2005/8/layout/equation2"/>
    <dgm:cxn modelId="{1B42329A-51D2-45C8-928B-147D503F4F7E}" type="presOf" srcId="{2F50A7E3-9B93-4F6C-835F-A3BCB7F7000E}" destId="{C3A8DC36-747F-4DEB-8756-2DD1039FB4DA}" srcOrd="0" destOrd="0" presId="urn:microsoft.com/office/officeart/2005/8/layout/equation2"/>
    <dgm:cxn modelId="{5B555554-53FB-4D6E-B0DB-FA798ED14A8F}" type="presOf" srcId="{3F822D2B-250F-4BDC-853C-A803D53D9F9E}" destId="{827543D7-D9EB-4094-BF2B-6D1AB0CDD6EB}" srcOrd="0" destOrd="0" presId="urn:microsoft.com/office/officeart/2005/8/layout/equation2"/>
    <dgm:cxn modelId="{80CF5044-5A88-4ABB-AD46-6F709CACA78F}" type="presOf" srcId="{B031B97B-AB8A-4855-8FD8-CB7987402A9D}" destId="{AA5DA7C8-CACE-4349-BD18-C428C40B7754}" srcOrd="0" destOrd="0" presId="urn:microsoft.com/office/officeart/2005/8/layout/equation2"/>
    <dgm:cxn modelId="{9B00ED12-8859-4119-B025-7B9BD3BA99B7}" srcId="{B031B97B-AB8A-4855-8FD8-CB7987402A9D}" destId="{3F822D2B-250F-4BDC-853C-A803D53D9F9E}" srcOrd="1" destOrd="0" parTransId="{3539C457-FE68-49DB-8303-15511B28E37F}" sibTransId="{2F50A7E3-9B93-4F6C-835F-A3BCB7F7000E}"/>
    <dgm:cxn modelId="{4D6B3AF3-5CF3-4684-BABE-B9BA7D92B634}" type="presOf" srcId="{EB96EB59-46DA-4C1A-997E-2D408A704703}" destId="{EBED8346-E90B-42FF-B444-64007901A02F}" srcOrd="0" destOrd="0" presId="urn:microsoft.com/office/officeart/2005/8/layout/equation2"/>
    <dgm:cxn modelId="{C77597C5-DFA6-4884-8C19-7057D15C1D19}" type="presOf" srcId="{E8D28FD3-2DBF-45AC-B5C7-67D02D9D1814}" destId="{63E9FF90-33E2-4FC2-AA48-2B5A122FD59C}" srcOrd="0" destOrd="0" presId="urn:microsoft.com/office/officeart/2005/8/layout/equation2"/>
    <dgm:cxn modelId="{1F5340EA-DF42-4671-A7E1-BE4787FBB5B2}" type="presOf" srcId="{4F1903DB-8385-469A-BAAD-9F9A43879FBA}" destId="{DC39162A-3622-4A28-BD00-D020391C2ED4}" srcOrd="0" destOrd="0" presId="urn:microsoft.com/office/officeart/2005/8/layout/equation2"/>
    <dgm:cxn modelId="{658ADE2F-7E48-425D-8D51-DACA25739114}" srcId="{B031B97B-AB8A-4855-8FD8-CB7987402A9D}" destId="{4F1903DB-8385-469A-BAAD-9F9A43879FBA}" srcOrd="0" destOrd="0" parTransId="{D8AF5E85-A2D9-4C9C-AFA0-57D3D1C6A1A8}" sibTransId="{E8D28FD3-2DBF-45AC-B5C7-67D02D9D1814}"/>
    <dgm:cxn modelId="{F1FD55A5-F164-4BD2-BCFB-C33863A44078}" type="presParOf" srcId="{AA5DA7C8-CACE-4349-BD18-C428C40B7754}" destId="{9EFC4D4E-D46A-4116-A245-7B1D21084FEC}" srcOrd="0" destOrd="0" presId="urn:microsoft.com/office/officeart/2005/8/layout/equation2"/>
    <dgm:cxn modelId="{3FF4C82C-0DE3-4F45-937B-D69637D45AB0}" type="presParOf" srcId="{9EFC4D4E-D46A-4116-A245-7B1D21084FEC}" destId="{DC39162A-3622-4A28-BD00-D020391C2ED4}" srcOrd="0" destOrd="0" presId="urn:microsoft.com/office/officeart/2005/8/layout/equation2"/>
    <dgm:cxn modelId="{E5525617-AE1D-4898-B4FF-E0D63D1E8281}" type="presParOf" srcId="{9EFC4D4E-D46A-4116-A245-7B1D21084FEC}" destId="{5374A48D-D558-4EE5-B08B-CB2D72E5C60F}" srcOrd="1" destOrd="0" presId="urn:microsoft.com/office/officeart/2005/8/layout/equation2"/>
    <dgm:cxn modelId="{04F2077F-468E-4B19-9404-B72E4E86EFC5}" type="presParOf" srcId="{9EFC4D4E-D46A-4116-A245-7B1D21084FEC}" destId="{63E9FF90-33E2-4FC2-AA48-2B5A122FD59C}" srcOrd="2" destOrd="0" presId="urn:microsoft.com/office/officeart/2005/8/layout/equation2"/>
    <dgm:cxn modelId="{F16CEABA-63BB-474E-806F-C7326E665892}" type="presParOf" srcId="{9EFC4D4E-D46A-4116-A245-7B1D21084FEC}" destId="{FBE60152-E994-45A9-9C1D-F7B7E05D9C95}" srcOrd="3" destOrd="0" presId="urn:microsoft.com/office/officeart/2005/8/layout/equation2"/>
    <dgm:cxn modelId="{F8759A14-B3A5-4F2A-AC19-E733E29064CE}" type="presParOf" srcId="{9EFC4D4E-D46A-4116-A245-7B1D21084FEC}" destId="{827543D7-D9EB-4094-BF2B-6D1AB0CDD6EB}" srcOrd="4" destOrd="0" presId="urn:microsoft.com/office/officeart/2005/8/layout/equation2"/>
    <dgm:cxn modelId="{3F21DE5F-6859-47FF-BBD2-62DF5A927887}" type="presParOf" srcId="{AA5DA7C8-CACE-4349-BD18-C428C40B7754}" destId="{C3A8DC36-747F-4DEB-8756-2DD1039FB4DA}" srcOrd="1" destOrd="0" presId="urn:microsoft.com/office/officeart/2005/8/layout/equation2"/>
    <dgm:cxn modelId="{498DB180-A799-45F8-A2FF-E5E45CF4E870}" type="presParOf" srcId="{C3A8DC36-747F-4DEB-8756-2DD1039FB4DA}" destId="{558CF038-3132-4AF1-B4E1-2FEA2559CF56}" srcOrd="0" destOrd="0" presId="urn:microsoft.com/office/officeart/2005/8/layout/equation2"/>
    <dgm:cxn modelId="{427532BD-506B-4060-AD5C-5A6E9BFCE84B}" type="presParOf" srcId="{AA5DA7C8-CACE-4349-BD18-C428C40B7754}" destId="{EBED8346-E90B-42FF-B444-64007901A02F}" srcOrd="2" destOrd="0" presId="urn:microsoft.com/office/officeart/2005/8/layout/equati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Responsible Contractors</a:t>
          </a:r>
          <a:endParaRPr lang="en-US" dirty="0">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4EE26409-416C-40CD-87FA-579AFA4AAC09}" srcId="{526ED464-5303-4791-9661-1A6056BE7D54}" destId="{B8ED9555-B0D0-4537-BFE0-AB9EC579E586}" srcOrd="0" destOrd="0" parTransId="{D3EA6C16-0101-4725-AFD2-A9B627514803}" sibTransId="{73A28317-5356-4914-89AB-42E530253A80}"/>
    <dgm:cxn modelId="{FF66D9B6-D28C-433D-BAF3-A50791D9F3B1}" srcId="{B8ED9555-B0D0-4537-BFE0-AB9EC579E586}" destId="{35334C68-6828-4163-9B77-3CED979853BC}" srcOrd="5" destOrd="0" parTransId="{F81F5A14-E57A-45B0-BD2C-3C0AD940D0E1}" sibTransId="{4F9FD1FA-2AD8-4A56-8B9C-26AFB896E8B9}"/>
    <dgm:cxn modelId="{D084E32D-2FF8-4DEC-89F7-1F1229AF40B3}" type="presOf" srcId="{153734BB-A2DE-4C77-A23B-E261006FCEF1}" destId="{6F8F2D45-CF38-4026-827B-694271629CB0}" srcOrd="0" destOrd="0" presId="urn:microsoft.com/office/officeart/2008/layout/CircleAccentTimeline"/>
    <dgm:cxn modelId="{0E1A3BD1-5133-41C2-AC3E-4AE5D3B2DD4F}" type="presOf" srcId="{B8ED9555-B0D0-4537-BFE0-AB9EC579E586}" destId="{FFEB16F5-0895-4E0D-95F6-F15185B2E8E8}" srcOrd="0" destOrd="0" presId="urn:microsoft.com/office/officeart/2008/layout/CircleAccentTimeline"/>
    <dgm:cxn modelId="{50A7BEF9-04A0-4652-8B3B-53663DF9FDC4}" srcId="{C1D6E01C-403F-40D2-8569-B006BDA0417E}" destId="{D7EC714B-CF2F-45BF-AECA-62C76B1B0814}" srcOrd="2" destOrd="0" parTransId="{8C4F47AD-B48F-444E-B5EE-5EF1B6E6BC26}" sibTransId="{A10FC400-4542-4566-9EA3-83D472568AFC}"/>
    <dgm:cxn modelId="{3E34CC47-E161-45F4-9578-8831C02BFC76}" srcId="{B8ED9555-B0D0-4537-BFE0-AB9EC579E586}" destId="{9DD41E5C-B96F-45AC-8650-8BE4FDAEE09D}" srcOrd="3" destOrd="0" parTransId="{8833A8B1-7234-44DA-A1E6-0711DA9643BA}" sibTransId="{7AC137F3-CDA2-44AB-BA8E-596D1E130318}"/>
    <dgm:cxn modelId="{8A1FDEEB-9DEC-4D49-B1B0-03BB12C7A04A}" type="presOf" srcId="{C62BDCFD-A725-4F86-89C7-6310F88E58AE}" destId="{DBDD8448-C09A-4658-AAF5-E4E17227B58A}" srcOrd="0" destOrd="0" presId="urn:microsoft.com/office/officeart/2008/layout/CircleAccentTimeline"/>
    <dgm:cxn modelId="{D3A2F952-9D90-4D63-839D-00A99415B443}" type="presOf" srcId="{62D01E74-23A8-4196-9C9D-48371018884E}" destId="{7D02943F-FED0-4D58-892C-F7A70068836B}" srcOrd="0" destOrd="0" presId="urn:microsoft.com/office/officeart/2008/layout/CircleAccentTimeline"/>
    <dgm:cxn modelId="{79A77BBE-C901-4C52-B45E-AE118380516B}" type="presOf" srcId="{A38FF484-DA82-4CAF-8987-59A91B962E02}" destId="{3EE635D1-EC84-4B25-83D3-3D43765D4AAB}" srcOrd="0" destOrd="0" presId="urn:microsoft.com/office/officeart/2008/layout/CircleAccentTimeline"/>
    <dgm:cxn modelId="{0DF37C77-8FE7-4AAE-B844-6D25E68E946D}" type="presOf" srcId="{1F723643-8E7B-40EE-B683-D5C2112DEE39}" destId="{B97D1391-A0C4-4F5B-9A5A-757510A7AC28}" srcOrd="0" destOrd="0" presId="urn:microsoft.com/office/officeart/2008/layout/CircleAccentTimeline"/>
    <dgm:cxn modelId="{394784C6-391A-435B-9450-06381AF1E9E8}" type="presOf" srcId="{AC37928C-2E69-4635-9B3F-BF8DC2DC646C}" destId="{6578690C-CCF7-4E95-A3C8-761BDDA14AC2}"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078EB4EB-B0B0-4F31-90F3-AB8A44FEF341}" srcId="{C1D6E01C-403F-40D2-8569-B006BDA0417E}" destId="{A8EEC328-9ECA-4AFD-B28B-B3A5E7FB19CA}" srcOrd="0" destOrd="0" parTransId="{23EA7280-B9C7-4C6C-BBD7-BD6CA5AAE9B5}" sibTransId="{3A5C6A2D-99C8-495C-8A01-DD1B2A5BAE35}"/>
    <dgm:cxn modelId="{EE049BEB-8AC7-4720-897F-B375641390CA}" type="presOf" srcId="{C1D6E01C-403F-40D2-8569-B006BDA0417E}" destId="{1F1DD87D-C4DE-4736-BB5E-C342761A74C5}" srcOrd="0" destOrd="0" presId="urn:microsoft.com/office/officeart/2008/layout/CircleAccentTimeline"/>
    <dgm:cxn modelId="{A5A8BD2A-983F-4CC0-9006-7AE06605E1B5}" srcId="{B8ED9555-B0D0-4537-BFE0-AB9EC579E586}" destId="{62D01E74-23A8-4196-9C9D-48371018884E}" srcOrd="7" destOrd="0" parTransId="{5642624A-B274-4ACA-85A9-966F14975928}" sibTransId="{C020A67C-5AAC-451A-B752-A6B2CACD5DAC}"/>
    <dgm:cxn modelId="{3733A5E6-7BD5-44AE-888E-292E26A4CF41}" srcId="{B8ED9555-B0D0-4537-BFE0-AB9EC579E586}" destId="{153734BB-A2DE-4C77-A23B-E261006FCEF1}" srcOrd="1" destOrd="0" parTransId="{8915B692-04EA-438E-88E5-0CC8841ECA9C}" sibTransId="{94EAEDE9-8EC4-4039-A4A1-AA5CE846A532}"/>
    <dgm:cxn modelId="{C84BE5AE-EC70-44CC-9F9D-C97BC38830C0}" type="presOf" srcId="{66997A45-F3F6-452D-9799-16E2AD98BA27}" destId="{7D9B3CFE-F855-4C4D-9555-12FD95D1A111}" srcOrd="0" destOrd="0" presId="urn:microsoft.com/office/officeart/2008/layout/CircleAccentTimeline"/>
    <dgm:cxn modelId="{4299147E-98EA-4176-A22E-66AD3E5CB0DF}" srcId="{C1D6E01C-403F-40D2-8569-B006BDA0417E}" destId="{66997A45-F3F6-452D-9799-16E2AD98BA27}" srcOrd="1" destOrd="0" parTransId="{11EB4B03-FA1B-487A-B672-B8925725B5A2}" sibTransId="{720031CA-1199-44DB-AAB7-EF00089A1AB4}"/>
    <dgm:cxn modelId="{F7D59852-DC7A-4ED9-85A6-200F9681A054}" srcId="{B8ED9555-B0D0-4537-BFE0-AB9EC579E586}" destId="{C62BDCFD-A725-4F86-89C7-6310F88E58AE}" srcOrd="4" destOrd="0" parTransId="{4E7ABAA7-62A8-450D-B066-43DF3116B254}" sibTransId="{37A853DD-DAD3-46CF-BF50-8767AF8D1843}"/>
    <dgm:cxn modelId="{9C0FB1CC-1DBA-473C-96CE-D0396814F9A4}" type="presOf" srcId="{A8EEC328-9ECA-4AFD-B28B-B3A5E7FB19CA}" destId="{32F71C00-887C-44DD-A8BA-3A3E96C656FC}" srcOrd="0" destOrd="0" presId="urn:microsoft.com/office/officeart/2008/layout/CircleAccentTimeline"/>
    <dgm:cxn modelId="{B1529E52-86CA-4C37-9547-C1044BBCCB43}" type="presOf" srcId="{4416BA6E-7BD5-4DFA-83E5-A447A3401DC6}" destId="{28E0B984-2B2B-4647-B714-EADE465BC6C8}" srcOrd="0" destOrd="0" presId="urn:microsoft.com/office/officeart/2008/layout/CircleAccentTimeline"/>
    <dgm:cxn modelId="{919A8F57-A712-4904-9806-CC9D929E329F}" srcId="{B8ED9555-B0D0-4537-BFE0-AB9EC579E586}" destId="{A38FF484-DA82-4CAF-8987-59A91B962E02}" srcOrd="2" destOrd="0" parTransId="{700533D0-7B97-4075-9B64-E759C7856F53}" sibTransId="{6048ECD4-EBFA-4583-BE32-1B153BBF0B5D}"/>
    <dgm:cxn modelId="{EA755690-A446-49C3-98ED-FE9B3EE0981B}" type="presOf" srcId="{35334C68-6828-4163-9B77-3CED979853BC}" destId="{1383FC8B-1FF7-4F22-9575-007D83F87132}" srcOrd="0" destOrd="0" presId="urn:microsoft.com/office/officeart/2008/layout/CircleAccentTimeline"/>
    <dgm:cxn modelId="{090D2BC0-2315-4D0F-9167-E29205B1D6E4}" type="presOf" srcId="{D7EC714B-CF2F-45BF-AECA-62C76B1B0814}" destId="{06D08911-A7AE-4125-BB28-2FA3DE35044A}" srcOrd="0" destOrd="0" presId="urn:microsoft.com/office/officeart/2008/layout/CircleAccentTimeline"/>
    <dgm:cxn modelId="{FC1DDDCC-DFFC-4E1B-937F-6C7ED3F6C8CD}" type="presOf" srcId="{526ED464-5303-4791-9661-1A6056BE7D54}" destId="{128DF80F-8DFC-4FC5-A139-C1077F1396F8}" srcOrd="0" destOrd="0" presId="urn:microsoft.com/office/officeart/2008/layout/CircleAccentTimeline"/>
    <dgm:cxn modelId="{024821B6-F2B4-41AC-84E8-41EEC14FFAF4}" type="presOf" srcId="{9DD41E5C-B96F-45AC-8650-8BE4FDAEE09D}" destId="{B5F18782-9DFB-4A53-A854-F93A273B5876}" srcOrd="0" destOrd="0" presId="urn:microsoft.com/office/officeart/2008/layout/CircleAccentTimeline"/>
    <dgm:cxn modelId="{FAD034CC-8AE3-4B3E-B45F-5D756FDB9AC5}" srcId="{B8ED9555-B0D0-4537-BFE0-AB9EC579E586}" destId="{4416BA6E-7BD5-4DFA-83E5-A447A3401DC6}" srcOrd="6" destOrd="0" parTransId="{8EFCD3BE-8ABB-4DC6-A5BA-89CC2B88EA3B}" sibTransId="{F276E930-970E-47E7-BB00-549D9E023000}"/>
    <dgm:cxn modelId="{C4A8731A-ADB3-467C-B558-697C12609748}" srcId="{B8ED9555-B0D0-4537-BFE0-AB9EC579E586}" destId="{AC37928C-2E69-4635-9B3F-BF8DC2DC646C}" srcOrd="8" destOrd="0" parTransId="{C5FF4E39-07FB-4ABC-AAC9-0B6613B36989}" sibTransId="{F4E8C63B-7A08-4163-88F4-5513B42616DB}"/>
    <dgm:cxn modelId="{50D0F1CF-8A14-4D06-B05C-2738672FB322}" srcId="{526ED464-5303-4791-9661-1A6056BE7D54}" destId="{C1D6E01C-403F-40D2-8569-B006BDA0417E}" srcOrd="1" destOrd="0" parTransId="{3F1AA184-0FDA-488E-8CFD-35AFA273C268}" sibTransId="{9749E85B-F5B5-4C48-8E46-F42E38E00A24}"/>
    <dgm:cxn modelId="{5854B980-1046-4A1F-9FBB-F6785A56F2EE}" type="presParOf" srcId="{128DF80F-8DFC-4FC5-A139-C1077F1396F8}" destId="{A73799D2-0115-41CC-B2C5-0A67A3717364}" srcOrd="0" destOrd="0" presId="urn:microsoft.com/office/officeart/2008/layout/CircleAccentTimeline"/>
    <dgm:cxn modelId="{1737BAE5-1CF2-4DE9-8156-0511E0FADA5C}" type="presParOf" srcId="{A73799D2-0115-41CC-B2C5-0A67A3717364}" destId="{916EB9D3-95DB-42D8-A354-2784A3581378}" srcOrd="0" destOrd="0" presId="urn:microsoft.com/office/officeart/2008/layout/CircleAccentTimeline"/>
    <dgm:cxn modelId="{607EF083-A84F-4AB7-BD7A-A4685F941C9F}" type="presParOf" srcId="{A73799D2-0115-41CC-B2C5-0A67A3717364}" destId="{FFEB16F5-0895-4E0D-95F6-F15185B2E8E8}" srcOrd="1" destOrd="0" presId="urn:microsoft.com/office/officeart/2008/layout/CircleAccentTimeline"/>
    <dgm:cxn modelId="{2190E05B-EA6B-43EF-B450-C7992F27EB08}" type="presParOf" srcId="{A73799D2-0115-41CC-B2C5-0A67A3717364}" destId="{A97822D0-DA8C-4CEE-A4FF-F814A7A889CD}" srcOrd="2" destOrd="0" presId="urn:microsoft.com/office/officeart/2008/layout/CircleAccentTimeline"/>
    <dgm:cxn modelId="{7966107E-AADE-4BCC-BD69-5D9EB2FDE82C}" type="presParOf" srcId="{128DF80F-8DFC-4FC5-A139-C1077F1396F8}" destId="{DA584CE9-AF94-4796-88BB-101990C235EB}" srcOrd="1" destOrd="0" presId="urn:microsoft.com/office/officeart/2008/layout/CircleAccentTimeline"/>
    <dgm:cxn modelId="{617476B7-99B4-4189-B05E-1B33098B7067}" type="presParOf" srcId="{128DF80F-8DFC-4FC5-A139-C1077F1396F8}" destId="{04E9113E-7264-45A1-9073-E672B2CCA8A9}" srcOrd="2" destOrd="0" presId="urn:microsoft.com/office/officeart/2008/layout/CircleAccentTimeline"/>
    <dgm:cxn modelId="{CACF1730-E7A3-4DF1-8F86-4F6A956D9945}" type="presParOf" srcId="{128DF80F-8DFC-4FC5-A139-C1077F1396F8}" destId="{AB15B027-D590-41A0-B2E3-3591F5F9D3AD}" srcOrd="3" destOrd="0" presId="urn:microsoft.com/office/officeart/2008/layout/CircleAccentTimeline"/>
    <dgm:cxn modelId="{3CA02071-C8E5-4189-BF04-1211F6979B06}" type="presParOf" srcId="{128DF80F-8DFC-4FC5-A139-C1077F1396F8}" destId="{9E558F0D-CA87-4A8F-8D47-A660CF985891}" srcOrd="4" destOrd="0" presId="urn:microsoft.com/office/officeart/2008/layout/CircleAccentTimeline"/>
    <dgm:cxn modelId="{5A40B5E2-08E1-4309-BDCE-6C5F72AF94DB}" type="presParOf" srcId="{9E558F0D-CA87-4A8F-8D47-A660CF985891}" destId="{C569929B-8B4A-4D64-A053-A95AE0D36C61}" srcOrd="0" destOrd="0" presId="urn:microsoft.com/office/officeart/2008/layout/CircleAccentTimeline"/>
    <dgm:cxn modelId="{10B89AAD-295A-4F9B-BED5-FE6277053891}" type="presParOf" srcId="{9E558F0D-CA87-4A8F-8D47-A660CF985891}" destId="{B97D1391-A0C4-4F5B-9A5A-757510A7AC28}" srcOrd="1" destOrd="0" presId="urn:microsoft.com/office/officeart/2008/layout/CircleAccentTimeline"/>
    <dgm:cxn modelId="{6758AA65-1A96-4972-8CCC-358B521793EB}" type="presParOf" srcId="{9E558F0D-CA87-4A8F-8D47-A660CF985891}" destId="{0B460D7F-AAD7-4830-9CD9-956A2171D4B8}" srcOrd="2" destOrd="0" presId="urn:microsoft.com/office/officeart/2008/layout/CircleAccentTimeline"/>
    <dgm:cxn modelId="{1302CD00-FA5A-4DA0-A008-5841765E0357}" type="presParOf" srcId="{128DF80F-8DFC-4FC5-A139-C1077F1396F8}" destId="{D42CBA02-5A8B-4112-8160-B42B56437519}" srcOrd="5" destOrd="0" presId="urn:microsoft.com/office/officeart/2008/layout/CircleAccentTimeline"/>
    <dgm:cxn modelId="{47DB8274-F65F-4CF5-82C1-FA8A94C4FE31}" type="presParOf" srcId="{128DF80F-8DFC-4FC5-A139-C1077F1396F8}" destId="{3D66EA5F-591F-4954-9B36-D64224F7186D}" srcOrd="6" destOrd="0" presId="urn:microsoft.com/office/officeart/2008/layout/CircleAccentTimeline"/>
    <dgm:cxn modelId="{271886BE-4B7C-4A2C-AB69-7E600F5C09F7}" type="presParOf" srcId="{128DF80F-8DFC-4FC5-A139-C1077F1396F8}" destId="{6CA55D12-ED10-4007-916D-588B86DDA3AB}" srcOrd="7" destOrd="0" presId="urn:microsoft.com/office/officeart/2008/layout/CircleAccentTimeline"/>
    <dgm:cxn modelId="{1CB4A975-8F64-4352-BA5B-B97AC8980FC4}" type="presParOf" srcId="{128DF80F-8DFC-4FC5-A139-C1077F1396F8}" destId="{E39A84D9-463E-4854-8EEA-38C2E7BE4C1E}" srcOrd="8" destOrd="0" presId="urn:microsoft.com/office/officeart/2008/layout/CircleAccentTimeline"/>
    <dgm:cxn modelId="{7E3C25B9-8797-45D5-B948-29F9F9763593}" type="presParOf" srcId="{E39A84D9-463E-4854-8EEA-38C2E7BE4C1E}" destId="{0CB47DF0-C9B0-4625-91D0-CE9AAB1C0AF3}" srcOrd="0" destOrd="0" presId="urn:microsoft.com/office/officeart/2008/layout/CircleAccentTimeline"/>
    <dgm:cxn modelId="{30B2AFC3-08DB-4E08-8488-A17460DF3E69}" type="presParOf" srcId="{E39A84D9-463E-4854-8EEA-38C2E7BE4C1E}" destId="{6F8F2D45-CF38-4026-827B-694271629CB0}" srcOrd="1" destOrd="0" presId="urn:microsoft.com/office/officeart/2008/layout/CircleAccentTimeline"/>
    <dgm:cxn modelId="{4033102C-B18D-46D5-81DB-DB68A5CD7487}" type="presParOf" srcId="{E39A84D9-463E-4854-8EEA-38C2E7BE4C1E}" destId="{8B789AF9-5AFB-4876-9011-227B146B217C}" srcOrd="2" destOrd="0" presId="urn:microsoft.com/office/officeart/2008/layout/CircleAccentTimeline"/>
    <dgm:cxn modelId="{C528E4D4-B6FB-4626-81E1-A47C5EBAC31B}" type="presParOf" srcId="{128DF80F-8DFC-4FC5-A139-C1077F1396F8}" destId="{BDD12598-A33B-49C3-AD83-F3C9DC08B2DD}" srcOrd="9" destOrd="0" presId="urn:microsoft.com/office/officeart/2008/layout/CircleAccentTimeline"/>
    <dgm:cxn modelId="{FB73D1D7-B4AD-415B-92A9-0C561BE66F95}" type="presParOf" srcId="{128DF80F-8DFC-4FC5-A139-C1077F1396F8}" destId="{69F1F237-B1C4-4A49-92FA-FF88E524C923}" srcOrd="10" destOrd="0" presId="urn:microsoft.com/office/officeart/2008/layout/CircleAccentTimeline"/>
    <dgm:cxn modelId="{51B4CC97-AFFD-43A9-92D9-34ADD6E23C6F}" type="presParOf" srcId="{128DF80F-8DFC-4FC5-A139-C1077F1396F8}" destId="{7FEAD882-EEE0-499B-ABF9-22E02D3E1105}" srcOrd="11" destOrd="0" presId="urn:microsoft.com/office/officeart/2008/layout/CircleAccentTimeline"/>
    <dgm:cxn modelId="{BB90CD6C-0F6F-42F4-989F-AEB7B064D803}" type="presParOf" srcId="{128DF80F-8DFC-4FC5-A139-C1077F1396F8}" destId="{476B0E25-BA91-4DBD-A345-FE23F5ADC2A6}" srcOrd="12" destOrd="0" presId="urn:microsoft.com/office/officeart/2008/layout/CircleAccentTimeline"/>
    <dgm:cxn modelId="{C81BC9B2-474C-4236-9C7E-E82D2E7035CF}" type="presParOf" srcId="{476B0E25-BA91-4DBD-A345-FE23F5ADC2A6}" destId="{6C1011C6-9181-432D-AD92-C85355E997CC}" srcOrd="0" destOrd="0" presId="urn:microsoft.com/office/officeart/2008/layout/CircleAccentTimeline"/>
    <dgm:cxn modelId="{9B47AF03-94C3-44F2-8CF1-270106E0D809}" type="presParOf" srcId="{476B0E25-BA91-4DBD-A345-FE23F5ADC2A6}" destId="{3EE635D1-EC84-4B25-83D3-3D43765D4AAB}" srcOrd="1" destOrd="0" presId="urn:microsoft.com/office/officeart/2008/layout/CircleAccentTimeline"/>
    <dgm:cxn modelId="{EECD92BC-4220-4DB9-8AD2-6A716E12B5A0}" type="presParOf" srcId="{476B0E25-BA91-4DBD-A345-FE23F5ADC2A6}" destId="{14209A3A-8E06-4D02-94B0-18121A35026B}" srcOrd="2" destOrd="0" presId="urn:microsoft.com/office/officeart/2008/layout/CircleAccentTimeline"/>
    <dgm:cxn modelId="{0C503C79-A7E1-4821-90E9-7E0E6B6B5323}" type="presParOf" srcId="{128DF80F-8DFC-4FC5-A139-C1077F1396F8}" destId="{8AE3C118-1528-4D1F-A6A4-C5DBBBA25032}" srcOrd="13" destOrd="0" presId="urn:microsoft.com/office/officeart/2008/layout/CircleAccentTimeline"/>
    <dgm:cxn modelId="{957085A1-5118-41F2-8B14-E0CA170BD7B7}" type="presParOf" srcId="{128DF80F-8DFC-4FC5-A139-C1077F1396F8}" destId="{F5B309F6-745C-42EE-87FB-13DC8BCEFFDB}" srcOrd="14" destOrd="0" presId="urn:microsoft.com/office/officeart/2008/layout/CircleAccentTimeline"/>
    <dgm:cxn modelId="{FA2294A3-6875-44EC-9227-D516DBF7A9B6}" type="presParOf" srcId="{128DF80F-8DFC-4FC5-A139-C1077F1396F8}" destId="{AC7383AD-93B6-4D3E-AD10-74E7AE343CB7}" srcOrd="15" destOrd="0" presId="urn:microsoft.com/office/officeart/2008/layout/CircleAccentTimeline"/>
    <dgm:cxn modelId="{CAB24A27-7D07-4CBF-8A48-B40CC3702748}" type="presParOf" srcId="{128DF80F-8DFC-4FC5-A139-C1077F1396F8}" destId="{E6424494-42A4-47B7-B19A-DF5EE743DE33}" srcOrd="16" destOrd="0" presId="urn:microsoft.com/office/officeart/2008/layout/CircleAccentTimeline"/>
    <dgm:cxn modelId="{DEE3F10E-49F5-4805-B540-24349E4AE4FE}" type="presParOf" srcId="{E6424494-42A4-47B7-B19A-DF5EE743DE33}" destId="{46A6E9F1-CFFD-4CB5-A666-FE95BF085E1E}" srcOrd="0" destOrd="0" presId="urn:microsoft.com/office/officeart/2008/layout/CircleAccentTimeline"/>
    <dgm:cxn modelId="{078426CC-49FC-4C56-A1A9-FC50DC58DD10}" type="presParOf" srcId="{E6424494-42A4-47B7-B19A-DF5EE743DE33}" destId="{B5F18782-9DFB-4A53-A854-F93A273B5876}" srcOrd="1" destOrd="0" presId="urn:microsoft.com/office/officeart/2008/layout/CircleAccentTimeline"/>
    <dgm:cxn modelId="{1477C7B1-ECC2-4396-8972-A2765EAF5C29}" type="presParOf" srcId="{E6424494-42A4-47B7-B19A-DF5EE743DE33}" destId="{2F69DD04-D1BB-4ED9-ACFA-1D482A9AC01D}" srcOrd="2" destOrd="0" presId="urn:microsoft.com/office/officeart/2008/layout/CircleAccentTimeline"/>
    <dgm:cxn modelId="{C3869995-6AE4-483C-9E6C-573FFBA0DC48}" type="presParOf" srcId="{128DF80F-8DFC-4FC5-A139-C1077F1396F8}" destId="{5F9BC354-A253-4711-9DCC-7958820B097A}" srcOrd="17" destOrd="0" presId="urn:microsoft.com/office/officeart/2008/layout/CircleAccentTimeline"/>
    <dgm:cxn modelId="{9ED209B0-5118-44FA-A036-5494D0B39C9F}" type="presParOf" srcId="{128DF80F-8DFC-4FC5-A139-C1077F1396F8}" destId="{1F2905CD-E570-42DC-B18C-392BDA02EB1B}" srcOrd="18" destOrd="0" presId="urn:microsoft.com/office/officeart/2008/layout/CircleAccentTimeline"/>
    <dgm:cxn modelId="{49C013AD-0958-400C-B10D-22F060CA64E9}" type="presParOf" srcId="{128DF80F-8DFC-4FC5-A139-C1077F1396F8}" destId="{1F8F96BB-39E5-4921-BC10-522B33F17495}" srcOrd="19" destOrd="0" presId="urn:microsoft.com/office/officeart/2008/layout/CircleAccentTimeline"/>
    <dgm:cxn modelId="{EF1F3CEE-5F0B-4C29-BB29-E1483420147B}" type="presParOf" srcId="{128DF80F-8DFC-4FC5-A139-C1077F1396F8}" destId="{25F22FAD-4A05-49C8-A72F-D64AEA6D744D}" srcOrd="20" destOrd="0" presId="urn:microsoft.com/office/officeart/2008/layout/CircleAccentTimeline"/>
    <dgm:cxn modelId="{C66AD335-FFAB-498E-BBB7-1F621C5E1180}" type="presParOf" srcId="{25F22FAD-4A05-49C8-A72F-D64AEA6D744D}" destId="{7BE0DAE8-2727-406B-A595-DB018BE70093}" srcOrd="0" destOrd="0" presId="urn:microsoft.com/office/officeart/2008/layout/CircleAccentTimeline"/>
    <dgm:cxn modelId="{3BC2ECEC-6059-4891-83EE-B3EC5063FE15}" type="presParOf" srcId="{25F22FAD-4A05-49C8-A72F-D64AEA6D744D}" destId="{DBDD8448-C09A-4658-AAF5-E4E17227B58A}" srcOrd="1" destOrd="0" presId="urn:microsoft.com/office/officeart/2008/layout/CircleAccentTimeline"/>
    <dgm:cxn modelId="{C299502F-4672-4C98-9477-9CFF8119BE63}" type="presParOf" srcId="{25F22FAD-4A05-49C8-A72F-D64AEA6D744D}" destId="{4C8725BB-2349-4855-B955-0250CB832536}" srcOrd="2" destOrd="0" presId="urn:microsoft.com/office/officeart/2008/layout/CircleAccentTimeline"/>
    <dgm:cxn modelId="{82B4BBE0-7EF4-439D-B78A-7BE22A5634A1}" type="presParOf" srcId="{128DF80F-8DFC-4FC5-A139-C1077F1396F8}" destId="{2A5D1C67-FDC4-42D8-A233-B37BEF808DF1}" srcOrd="21" destOrd="0" presId="urn:microsoft.com/office/officeart/2008/layout/CircleAccentTimeline"/>
    <dgm:cxn modelId="{F2177AD4-2E12-4BAB-B4A8-104559318A84}" type="presParOf" srcId="{128DF80F-8DFC-4FC5-A139-C1077F1396F8}" destId="{75B7779F-B42C-4BAE-BB6D-ADA9EE348394}" srcOrd="22" destOrd="0" presId="urn:microsoft.com/office/officeart/2008/layout/CircleAccentTimeline"/>
    <dgm:cxn modelId="{994C0113-C656-483D-8A31-05A03DE0E131}" type="presParOf" srcId="{128DF80F-8DFC-4FC5-A139-C1077F1396F8}" destId="{138999A5-BFCE-48E7-9F5C-7E32BF484ABB}" srcOrd="23" destOrd="0" presId="urn:microsoft.com/office/officeart/2008/layout/CircleAccentTimeline"/>
    <dgm:cxn modelId="{C0836DB2-623D-4B9E-99AB-F2BAD87E37CB}" type="presParOf" srcId="{128DF80F-8DFC-4FC5-A139-C1077F1396F8}" destId="{6642340D-FBD6-4346-AF92-3D4BC4CC634F}" srcOrd="24" destOrd="0" presId="urn:microsoft.com/office/officeart/2008/layout/CircleAccentTimeline"/>
    <dgm:cxn modelId="{BB49B44F-9761-4087-8C88-526EB9668B3D}" type="presParOf" srcId="{6642340D-FBD6-4346-AF92-3D4BC4CC634F}" destId="{14625237-8953-4292-B049-56EBFAED1E49}" srcOrd="0" destOrd="0" presId="urn:microsoft.com/office/officeart/2008/layout/CircleAccentTimeline"/>
    <dgm:cxn modelId="{7095F1A6-4FA9-4A64-88B2-6665BA9FC867}" type="presParOf" srcId="{6642340D-FBD6-4346-AF92-3D4BC4CC634F}" destId="{1383FC8B-1FF7-4F22-9575-007D83F87132}" srcOrd="1" destOrd="0" presId="urn:microsoft.com/office/officeart/2008/layout/CircleAccentTimeline"/>
    <dgm:cxn modelId="{D23C6D16-3B37-4BAC-8D81-9D91DF747F5D}" type="presParOf" srcId="{6642340D-FBD6-4346-AF92-3D4BC4CC634F}" destId="{A786587B-9206-49E8-AF89-B16F256995D4}" srcOrd="2" destOrd="0" presId="urn:microsoft.com/office/officeart/2008/layout/CircleAccentTimeline"/>
    <dgm:cxn modelId="{FF65E2F7-F223-4C50-A262-7D92C94BA66F}" type="presParOf" srcId="{128DF80F-8DFC-4FC5-A139-C1077F1396F8}" destId="{6BC69224-E418-4698-B46E-3745C8C7D03E}" srcOrd="25" destOrd="0" presId="urn:microsoft.com/office/officeart/2008/layout/CircleAccentTimeline"/>
    <dgm:cxn modelId="{8898B207-7972-4778-AEBF-D084560652B6}" type="presParOf" srcId="{128DF80F-8DFC-4FC5-A139-C1077F1396F8}" destId="{3ED9371E-7730-4322-A24A-2E4E516D54F8}" srcOrd="26" destOrd="0" presId="urn:microsoft.com/office/officeart/2008/layout/CircleAccentTimeline"/>
    <dgm:cxn modelId="{D4FB9A81-44B6-4FA1-85BF-C028FAEFDCAF}" type="presParOf" srcId="{128DF80F-8DFC-4FC5-A139-C1077F1396F8}" destId="{DD99DCFC-9DC3-45FE-A27E-23EBD4C58810}" srcOrd="27" destOrd="0" presId="urn:microsoft.com/office/officeart/2008/layout/CircleAccentTimeline"/>
    <dgm:cxn modelId="{59097523-3704-484F-89F8-58D419623966}" type="presParOf" srcId="{128DF80F-8DFC-4FC5-A139-C1077F1396F8}" destId="{237B9514-8B6A-485E-B43D-6BCD56CF5866}" srcOrd="28" destOrd="0" presId="urn:microsoft.com/office/officeart/2008/layout/CircleAccentTimeline"/>
    <dgm:cxn modelId="{0D6CD0BF-AD50-4AB5-93D7-C0990F3096B7}" type="presParOf" srcId="{237B9514-8B6A-485E-B43D-6BCD56CF5866}" destId="{2B69C31F-2611-46CD-B15F-A63151CF8522}" srcOrd="0" destOrd="0" presId="urn:microsoft.com/office/officeart/2008/layout/CircleAccentTimeline"/>
    <dgm:cxn modelId="{7BDBB006-FB50-4AFA-9763-4402E3205389}" type="presParOf" srcId="{237B9514-8B6A-485E-B43D-6BCD56CF5866}" destId="{28E0B984-2B2B-4647-B714-EADE465BC6C8}" srcOrd="1" destOrd="0" presId="urn:microsoft.com/office/officeart/2008/layout/CircleAccentTimeline"/>
    <dgm:cxn modelId="{F8E98522-FC5F-4EEF-B57E-89A3B8F0DC03}" type="presParOf" srcId="{237B9514-8B6A-485E-B43D-6BCD56CF5866}" destId="{0B195645-B696-4F3C-8D36-A5C4F2ECB90A}" srcOrd="2" destOrd="0" presId="urn:microsoft.com/office/officeart/2008/layout/CircleAccentTimeline"/>
    <dgm:cxn modelId="{8EBF0736-3A33-4F86-9B6A-3DCEC8FA4010}" type="presParOf" srcId="{128DF80F-8DFC-4FC5-A139-C1077F1396F8}" destId="{FC7EDFC4-9401-4FAD-A5D8-5349919206AB}" srcOrd="29" destOrd="0" presId="urn:microsoft.com/office/officeart/2008/layout/CircleAccentTimeline"/>
    <dgm:cxn modelId="{31248080-876D-4663-83B8-F249295E8881}" type="presParOf" srcId="{128DF80F-8DFC-4FC5-A139-C1077F1396F8}" destId="{6E052AA8-1181-4665-AF2D-7C90B3AEE624}" srcOrd="30" destOrd="0" presId="urn:microsoft.com/office/officeart/2008/layout/CircleAccentTimeline"/>
    <dgm:cxn modelId="{D40B28AB-2B5F-49BF-8836-0D23E409B797}" type="presParOf" srcId="{128DF80F-8DFC-4FC5-A139-C1077F1396F8}" destId="{5190D957-B1C4-4D14-9389-BBF48460EC8D}" srcOrd="31" destOrd="0" presId="urn:microsoft.com/office/officeart/2008/layout/CircleAccentTimeline"/>
    <dgm:cxn modelId="{F3F2B183-B68E-41A4-998F-83BDFA89274F}" type="presParOf" srcId="{128DF80F-8DFC-4FC5-A139-C1077F1396F8}" destId="{3A82B62D-509D-43F3-8A92-69B7FB615EF5}" srcOrd="32" destOrd="0" presId="urn:microsoft.com/office/officeart/2008/layout/CircleAccentTimeline"/>
    <dgm:cxn modelId="{A82DAC5C-C998-4797-B69E-0ACACC80D571}" type="presParOf" srcId="{3A82B62D-509D-43F3-8A92-69B7FB615EF5}" destId="{F7FE0015-1B93-4F6E-9909-0411AE9646C6}" srcOrd="0" destOrd="0" presId="urn:microsoft.com/office/officeart/2008/layout/CircleAccentTimeline"/>
    <dgm:cxn modelId="{D0DB8513-5C0B-457B-BEF7-7FF876FE1F1D}" type="presParOf" srcId="{3A82B62D-509D-43F3-8A92-69B7FB615EF5}" destId="{7D02943F-FED0-4D58-892C-F7A70068836B}" srcOrd="1" destOrd="0" presId="urn:microsoft.com/office/officeart/2008/layout/CircleAccentTimeline"/>
    <dgm:cxn modelId="{73A70918-C699-4BE2-B13E-E0D5319E1663}" type="presParOf" srcId="{3A82B62D-509D-43F3-8A92-69B7FB615EF5}" destId="{DA85DC30-A9CE-49F4-AA84-3109832B7D23}" srcOrd="2" destOrd="0" presId="urn:microsoft.com/office/officeart/2008/layout/CircleAccentTimeline"/>
    <dgm:cxn modelId="{AFDEC9C9-67CF-4168-86DC-4C4DB06390AC}" type="presParOf" srcId="{128DF80F-8DFC-4FC5-A139-C1077F1396F8}" destId="{D3B3CF18-69C0-4B24-9954-864273A72172}" srcOrd="33" destOrd="0" presId="urn:microsoft.com/office/officeart/2008/layout/CircleAccentTimeline"/>
    <dgm:cxn modelId="{F56E7EF3-0813-48A6-B936-4E415B20DA83}" type="presParOf" srcId="{128DF80F-8DFC-4FC5-A139-C1077F1396F8}" destId="{85E98B99-DCB5-40D8-A424-D2BB7422DD9C}" srcOrd="34" destOrd="0" presId="urn:microsoft.com/office/officeart/2008/layout/CircleAccentTimeline"/>
    <dgm:cxn modelId="{3001C200-3AC7-45CF-8F37-F1A1C0A02954}" type="presParOf" srcId="{128DF80F-8DFC-4FC5-A139-C1077F1396F8}" destId="{4BE41874-4312-498D-88DE-08D188FF2213}" srcOrd="35" destOrd="0" presId="urn:microsoft.com/office/officeart/2008/layout/CircleAccentTimeline"/>
    <dgm:cxn modelId="{5B317565-4BA4-4B45-97A7-A7C061EF5403}" type="presParOf" srcId="{128DF80F-8DFC-4FC5-A139-C1077F1396F8}" destId="{4BA0E3BB-139E-4360-A864-075BA0E0A0A1}" srcOrd="36" destOrd="0" presId="urn:microsoft.com/office/officeart/2008/layout/CircleAccentTimeline"/>
    <dgm:cxn modelId="{B8168F25-1785-43E8-833F-12F9BB5DB582}" type="presParOf" srcId="{4BA0E3BB-139E-4360-A864-075BA0E0A0A1}" destId="{9CBD063D-9022-453E-8886-56FFD71EF60D}" srcOrd="0" destOrd="0" presId="urn:microsoft.com/office/officeart/2008/layout/CircleAccentTimeline"/>
    <dgm:cxn modelId="{7C8B606A-CDFF-459C-8494-86830452AB8C}" type="presParOf" srcId="{4BA0E3BB-139E-4360-A864-075BA0E0A0A1}" destId="{6578690C-CCF7-4E95-A3C8-761BDDA14AC2}" srcOrd="1" destOrd="0" presId="urn:microsoft.com/office/officeart/2008/layout/CircleAccentTimeline"/>
    <dgm:cxn modelId="{358CDB26-AE12-4385-AA2D-D325566F10B1}" type="presParOf" srcId="{4BA0E3BB-139E-4360-A864-075BA0E0A0A1}" destId="{BCAC07ED-210F-4ECE-8273-DAEFACE120C5}" srcOrd="2" destOrd="0" presId="urn:microsoft.com/office/officeart/2008/layout/CircleAccentTimeline"/>
    <dgm:cxn modelId="{C2170251-07AB-49FF-A8F4-1F02E9D79899}" type="presParOf" srcId="{128DF80F-8DFC-4FC5-A139-C1077F1396F8}" destId="{57511FEF-176E-4FFD-A378-0D480F6C8F9C}" srcOrd="37" destOrd="0" presId="urn:microsoft.com/office/officeart/2008/layout/CircleAccentTimeline"/>
    <dgm:cxn modelId="{4B88585A-8647-4AAE-B245-BA2041C62BE1}" type="presParOf" srcId="{128DF80F-8DFC-4FC5-A139-C1077F1396F8}" destId="{70697718-C4A8-451C-B0BA-C2229DB84EC5}" srcOrd="38" destOrd="0" presId="urn:microsoft.com/office/officeart/2008/layout/CircleAccentTimeline"/>
    <dgm:cxn modelId="{604A1195-CD14-4749-97A5-E82AFCB38325}" type="presParOf" srcId="{128DF80F-8DFC-4FC5-A139-C1077F1396F8}" destId="{601A78D8-9D01-4EDF-844B-1C0D93F12178}" srcOrd="39" destOrd="0" presId="urn:microsoft.com/office/officeart/2008/layout/CircleAccentTimeline"/>
    <dgm:cxn modelId="{797B9800-21D0-40CD-B209-14617465242F}" type="presParOf" srcId="{601A78D8-9D01-4EDF-844B-1C0D93F12178}" destId="{56E97C0E-DB67-49C0-A75F-1694F2AC034A}" srcOrd="0" destOrd="0" presId="urn:microsoft.com/office/officeart/2008/layout/CircleAccentTimeline"/>
    <dgm:cxn modelId="{9B3E0B90-3394-4CA6-87FE-A6EBB8F39C42}" type="presParOf" srcId="{601A78D8-9D01-4EDF-844B-1C0D93F12178}" destId="{1F1DD87D-C4DE-4736-BB5E-C342761A74C5}" srcOrd="1" destOrd="0" presId="urn:microsoft.com/office/officeart/2008/layout/CircleAccentTimeline"/>
    <dgm:cxn modelId="{0A7A89D5-A1A7-46C9-87B5-DDB55E330062}" type="presParOf" srcId="{601A78D8-9D01-4EDF-844B-1C0D93F12178}" destId="{5A82B8DC-51A5-47CC-90B2-0722A858C128}" srcOrd="2" destOrd="0" presId="urn:microsoft.com/office/officeart/2008/layout/CircleAccentTimeline"/>
    <dgm:cxn modelId="{0F5523DB-02A2-489B-8BCB-DC5556C4CF32}" type="presParOf" srcId="{128DF80F-8DFC-4FC5-A139-C1077F1396F8}" destId="{C02431C3-3C1F-44C4-942C-73F87AC066AD}" srcOrd="40" destOrd="0" presId="urn:microsoft.com/office/officeart/2008/layout/CircleAccentTimeline"/>
    <dgm:cxn modelId="{488101F0-36E1-471D-A130-A588FF37B15A}" type="presParOf" srcId="{128DF80F-8DFC-4FC5-A139-C1077F1396F8}" destId="{A9EA637F-C01B-4FFE-BADB-7A06AAD08259}" srcOrd="41" destOrd="0" presId="urn:microsoft.com/office/officeart/2008/layout/CircleAccentTimeline"/>
    <dgm:cxn modelId="{C2A358EA-0697-49CF-B083-E34507277233}" type="presParOf" srcId="{128DF80F-8DFC-4FC5-A139-C1077F1396F8}" destId="{F520D7FA-7266-4C52-AE40-A8D0B94A3063}" srcOrd="42" destOrd="0" presId="urn:microsoft.com/office/officeart/2008/layout/CircleAccentTimeline"/>
    <dgm:cxn modelId="{8A9FB192-0557-4B97-9AB0-60CC79371C17}" type="presParOf" srcId="{128DF80F-8DFC-4FC5-A139-C1077F1396F8}" destId="{DF98BDA0-8D43-4AC3-A279-AEF94F3E623C}" srcOrd="43" destOrd="0" presId="urn:microsoft.com/office/officeart/2008/layout/CircleAccentTimeline"/>
    <dgm:cxn modelId="{F0DEE85F-4D64-47EB-B3E5-615809897659}" type="presParOf" srcId="{DF98BDA0-8D43-4AC3-A279-AEF94F3E623C}" destId="{7F2FC8F1-6EA4-44B7-99B0-69773CF6F00A}" srcOrd="0" destOrd="0" presId="urn:microsoft.com/office/officeart/2008/layout/CircleAccentTimeline"/>
    <dgm:cxn modelId="{7B3B8619-99BA-4C73-A25F-EF05CA7E49A6}" type="presParOf" srcId="{DF98BDA0-8D43-4AC3-A279-AEF94F3E623C}" destId="{32F71C00-887C-44DD-A8BA-3A3E96C656FC}" srcOrd="1" destOrd="0" presId="urn:microsoft.com/office/officeart/2008/layout/CircleAccentTimeline"/>
    <dgm:cxn modelId="{D99F253B-7C26-478E-B557-614431AA5D5A}" type="presParOf" srcId="{DF98BDA0-8D43-4AC3-A279-AEF94F3E623C}" destId="{B50B6407-54DD-4CD8-9F27-5A361E4DE4C8}" srcOrd="2" destOrd="0" presId="urn:microsoft.com/office/officeart/2008/layout/CircleAccentTimeline"/>
    <dgm:cxn modelId="{1D2F9740-5667-49D5-B39B-DA3A90498338}" type="presParOf" srcId="{128DF80F-8DFC-4FC5-A139-C1077F1396F8}" destId="{A27D3F0B-96F9-4B58-B7E1-F937D5A1D47D}" srcOrd="44" destOrd="0" presId="urn:microsoft.com/office/officeart/2008/layout/CircleAccentTimeline"/>
    <dgm:cxn modelId="{2F46431D-4AC4-4548-8E25-A8EF4B2E7434}" type="presParOf" srcId="{128DF80F-8DFC-4FC5-A139-C1077F1396F8}" destId="{378FC52B-8A2F-4BF3-80F4-367D32560412}" srcOrd="45" destOrd="0" presId="urn:microsoft.com/office/officeart/2008/layout/CircleAccentTimeline"/>
    <dgm:cxn modelId="{9D7C2A97-BF93-44CE-BE41-3F2C66767C95}" type="presParOf" srcId="{128DF80F-8DFC-4FC5-A139-C1077F1396F8}" destId="{FAF97F3E-D4DE-4B38-A819-751FDA4BDD69}" srcOrd="46" destOrd="0" presId="urn:microsoft.com/office/officeart/2008/layout/CircleAccentTimeline"/>
    <dgm:cxn modelId="{21B75191-241D-44D0-8756-255E09B0FA68}" type="presParOf" srcId="{128DF80F-8DFC-4FC5-A139-C1077F1396F8}" destId="{DAA415A9-A9B1-4BBA-B460-8A41B6E55410}" srcOrd="47" destOrd="0" presId="urn:microsoft.com/office/officeart/2008/layout/CircleAccentTimeline"/>
    <dgm:cxn modelId="{51277FE2-89B3-4A37-8318-6D06F1E7AEC7}" type="presParOf" srcId="{DAA415A9-A9B1-4BBA-B460-8A41B6E55410}" destId="{1B65B706-E109-40CF-A3FA-D178A36BB320}" srcOrd="0" destOrd="0" presId="urn:microsoft.com/office/officeart/2008/layout/CircleAccentTimeline"/>
    <dgm:cxn modelId="{FA4C25E0-26D0-49A6-86A5-15755A048EB7}" type="presParOf" srcId="{DAA415A9-A9B1-4BBA-B460-8A41B6E55410}" destId="{7D9B3CFE-F855-4C4D-9555-12FD95D1A111}" srcOrd="1" destOrd="0" presId="urn:microsoft.com/office/officeart/2008/layout/CircleAccentTimeline"/>
    <dgm:cxn modelId="{D9ADECB0-19EB-4BA7-B0B1-EF57288D4AD0}" type="presParOf" srcId="{DAA415A9-A9B1-4BBA-B460-8A41B6E55410}" destId="{B736E2A6-9A8C-44CA-82E4-3796E7A566CA}" srcOrd="2" destOrd="0" presId="urn:microsoft.com/office/officeart/2008/layout/CircleAccentTimeline"/>
    <dgm:cxn modelId="{D37EE0F4-F859-4B20-956B-9E62ABCB14FE}" type="presParOf" srcId="{128DF80F-8DFC-4FC5-A139-C1077F1396F8}" destId="{9EBFA21D-6AC2-41E7-94EE-7AE9D293080F}" srcOrd="48" destOrd="0" presId="urn:microsoft.com/office/officeart/2008/layout/CircleAccentTimeline"/>
    <dgm:cxn modelId="{2F9B99ED-86DF-402F-8A15-0B885A4C271B}" type="presParOf" srcId="{128DF80F-8DFC-4FC5-A139-C1077F1396F8}" destId="{E3F76934-1D4A-47AD-92D5-9A4B8E3BFF1D}" srcOrd="49" destOrd="0" presId="urn:microsoft.com/office/officeart/2008/layout/CircleAccentTimeline"/>
    <dgm:cxn modelId="{4962EABF-5255-4949-A147-9CFED7E840B2}" type="presParOf" srcId="{128DF80F-8DFC-4FC5-A139-C1077F1396F8}" destId="{D0CD7425-0B36-4965-88CC-B884A93B6127}" srcOrd="50" destOrd="0" presId="urn:microsoft.com/office/officeart/2008/layout/CircleAccentTimeline"/>
    <dgm:cxn modelId="{089A061B-1F44-4CD3-B07F-724C4EBE1F2D}" type="presParOf" srcId="{128DF80F-8DFC-4FC5-A139-C1077F1396F8}" destId="{3C6BEC8A-6385-422D-A1F9-460716C44901}" srcOrd="51" destOrd="0" presId="urn:microsoft.com/office/officeart/2008/layout/CircleAccentTimeline"/>
    <dgm:cxn modelId="{7BD52673-EC78-46D9-8892-9F298C5EA861}" type="presParOf" srcId="{3C6BEC8A-6385-422D-A1F9-460716C44901}" destId="{14A94102-60C3-4AF7-9B15-2BDB1214ADAD}" srcOrd="0" destOrd="0" presId="urn:microsoft.com/office/officeart/2008/layout/CircleAccentTimeline"/>
    <dgm:cxn modelId="{F93024B2-D8CD-4CB3-8191-283988531741}" type="presParOf" srcId="{3C6BEC8A-6385-422D-A1F9-460716C44901}" destId="{06D08911-A7AE-4125-BB28-2FA3DE35044A}" srcOrd="1" destOrd="0" presId="urn:microsoft.com/office/officeart/2008/layout/CircleAccentTimeline"/>
    <dgm:cxn modelId="{C29C73FE-8D26-4563-B1E5-45A71F3D865B}" type="presParOf" srcId="{3C6BEC8A-6385-422D-A1F9-460716C44901}" destId="{1C6030A1-8D59-4C99-90B6-C602F35CCB09}" srcOrd="2" destOrd="0" presId="urn:microsoft.com/office/officeart/2008/layout/CircleAccentTimeline"/>
    <dgm:cxn modelId="{76899223-2947-4B19-8028-D6578802E0FC}" type="presParOf" srcId="{128DF80F-8DFC-4FC5-A139-C1077F1396F8}" destId="{8B1EF224-3587-498F-8FE0-C87627ACCB41}" srcOrd="52" destOrd="0" presId="urn:microsoft.com/office/officeart/2008/layout/CircleAccentTimeline"/>
    <dgm:cxn modelId="{8306CFBF-6566-45FE-85A7-839C2DBA1DC3}"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Responsible Contractors</a:t>
          </a:r>
          <a:endParaRPr lang="en-US">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255D53F6-69F4-4BF7-B0E6-DFED145DCA90}" type="presOf" srcId="{A38FF484-DA82-4CAF-8987-59A91B962E02}" destId="{3EE635D1-EC84-4B25-83D3-3D43765D4AAB}" srcOrd="0" destOrd="0" presId="urn:microsoft.com/office/officeart/2008/layout/CircleAccentTimeline"/>
    <dgm:cxn modelId="{4EE26409-416C-40CD-87FA-579AFA4AAC09}" srcId="{526ED464-5303-4791-9661-1A6056BE7D54}" destId="{B8ED9555-B0D0-4537-BFE0-AB9EC579E586}" srcOrd="0" destOrd="0" parTransId="{D3EA6C16-0101-4725-AFD2-A9B627514803}" sibTransId="{73A28317-5356-4914-89AB-42E530253A80}"/>
    <dgm:cxn modelId="{FF66D9B6-D28C-433D-BAF3-A50791D9F3B1}" srcId="{B8ED9555-B0D0-4537-BFE0-AB9EC579E586}" destId="{35334C68-6828-4163-9B77-3CED979853BC}" srcOrd="5" destOrd="0" parTransId="{F81F5A14-E57A-45B0-BD2C-3C0AD940D0E1}" sibTransId="{4F9FD1FA-2AD8-4A56-8B9C-26AFB896E8B9}"/>
    <dgm:cxn modelId="{7E8C0001-49C9-4E98-9DB5-B5138EDB773B}" type="presOf" srcId="{9DD41E5C-B96F-45AC-8650-8BE4FDAEE09D}" destId="{B5F18782-9DFB-4A53-A854-F93A273B5876}" srcOrd="0" destOrd="0" presId="urn:microsoft.com/office/officeart/2008/layout/CircleAccentTimeline"/>
    <dgm:cxn modelId="{28641A18-7EEF-4ABD-890C-D306399D8850}" type="presOf" srcId="{153734BB-A2DE-4C77-A23B-E261006FCEF1}" destId="{6F8F2D45-CF38-4026-827B-694271629CB0}" srcOrd="0" destOrd="0" presId="urn:microsoft.com/office/officeart/2008/layout/CircleAccentTimeline"/>
    <dgm:cxn modelId="{3E34CC47-E161-45F4-9578-8831C02BFC76}" srcId="{B8ED9555-B0D0-4537-BFE0-AB9EC579E586}" destId="{9DD41E5C-B96F-45AC-8650-8BE4FDAEE09D}" srcOrd="3" destOrd="0" parTransId="{8833A8B1-7234-44DA-A1E6-0711DA9643BA}" sibTransId="{7AC137F3-CDA2-44AB-BA8E-596D1E130318}"/>
    <dgm:cxn modelId="{50A7BEF9-04A0-4652-8B3B-53663DF9FDC4}" srcId="{C1D6E01C-403F-40D2-8569-B006BDA0417E}" destId="{D7EC714B-CF2F-45BF-AECA-62C76B1B0814}" srcOrd="2" destOrd="0" parTransId="{8C4F47AD-B48F-444E-B5EE-5EF1B6E6BC26}" sibTransId="{A10FC400-4542-4566-9EA3-83D472568AFC}"/>
    <dgm:cxn modelId="{409FAC4F-4E28-4EDF-8D70-8B866E926C11}" type="presOf" srcId="{AC37928C-2E69-4635-9B3F-BF8DC2DC646C}" destId="{6578690C-CCF7-4E95-A3C8-761BDDA14AC2}" srcOrd="0" destOrd="0" presId="urn:microsoft.com/office/officeart/2008/layout/CircleAccentTimeline"/>
    <dgm:cxn modelId="{03863839-8BE9-478A-93A7-47E7DCFCD5C8}" type="presOf" srcId="{D7EC714B-CF2F-45BF-AECA-62C76B1B0814}" destId="{06D08911-A7AE-4125-BB28-2FA3DE35044A}"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078EB4EB-B0B0-4F31-90F3-AB8A44FEF341}" srcId="{C1D6E01C-403F-40D2-8569-B006BDA0417E}" destId="{A8EEC328-9ECA-4AFD-B28B-B3A5E7FB19CA}" srcOrd="0" destOrd="0" parTransId="{23EA7280-B9C7-4C6C-BBD7-BD6CA5AAE9B5}" sibTransId="{3A5C6A2D-99C8-495C-8A01-DD1B2A5BAE35}"/>
    <dgm:cxn modelId="{CEE72476-F0FF-4F20-A8D6-3C1270D553CD}" type="presOf" srcId="{C1D6E01C-403F-40D2-8569-B006BDA0417E}" destId="{1F1DD87D-C4DE-4736-BB5E-C342761A74C5}" srcOrd="0" destOrd="0" presId="urn:microsoft.com/office/officeart/2008/layout/CircleAccentTimeline"/>
    <dgm:cxn modelId="{A5A8BD2A-983F-4CC0-9006-7AE06605E1B5}" srcId="{B8ED9555-B0D0-4537-BFE0-AB9EC579E586}" destId="{62D01E74-23A8-4196-9C9D-48371018884E}" srcOrd="7" destOrd="0" parTransId="{5642624A-B274-4ACA-85A9-966F14975928}" sibTransId="{C020A67C-5AAC-451A-B752-A6B2CACD5DAC}"/>
    <dgm:cxn modelId="{3733A5E6-7BD5-44AE-888E-292E26A4CF41}" srcId="{B8ED9555-B0D0-4537-BFE0-AB9EC579E586}" destId="{153734BB-A2DE-4C77-A23B-E261006FCEF1}" srcOrd="1" destOrd="0" parTransId="{8915B692-04EA-438E-88E5-0CC8841ECA9C}" sibTransId="{94EAEDE9-8EC4-4039-A4A1-AA5CE846A532}"/>
    <dgm:cxn modelId="{6837ED2E-C56F-4F27-A8D5-49C80024445E}" type="presOf" srcId="{1F723643-8E7B-40EE-B683-D5C2112DEE39}" destId="{B97D1391-A0C4-4F5B-9A5A-757510A7AC28}" srcOrd="0" destOrd="0" presId="urn:microsoft.com/office/officeart/2008/layout/CircleAccentTimeline"/>
    <dgm:cxn modelId="{7EC747C3-ECB6-460B-8803-77C62F30071F}" type="presOf" srcId="{C62BDCFD-A725-4F86-89C7-6310F88E58AE}" destId="{DBDD8448-C09A-4658-AAF5-E4E17227B58A}" srcOrd="0" destOrd="0" presId="urn:microsoft.com/office/officeart/2008/layout/CircleAccentTimeline"/>
    <dgm:cxn modelId="{4299147E-98EA-4176-A22E-66AD3E5CB0DF}" srcId="{C1D6E01C-403F-40D2-8569-B006BDA0417E}" destId="{66997A45-F3F6-452D-9799-16E2AD98BA27}" srcOrd="1" destOrd="0" parTransId="{11EB4B03-FA1B-487A-B672-B8925725B5A2}" sibTransId="{720031CA-1199-44DB-AAB7-EF00089A1AB4}"/>
    <dgm:cxn modelId="{F7D59852-DC7A-4ED9-85A6-200F9681A054}" srcId="{B8ED9555-B0D0-4537-BFE0-AB9EC579E586}" destId="{C62BDCFD-A725-4F86-89C7-6310F88E58AE}" srcOrd="4" destOrd="0" parTransId="{4E7ABAA7-62A8-450D-B066-43DF3116B254}" sibTransId="{37A853DD-DAD3-46CF-BF50-8767AF8D1843}"/>
    <dgm:cxn modelId="{1645EB66-252E-4EAF-9BCC-38CE40D025BD}" type="presOf" srcId="{526ED464-5303-4791-9661-1A6056BE7D54}" destId="{128DF80F-8DFC-4FC5-A139-C1077F1396F8}" srcOrd="0" destOrd="0" presId="urn:microsoft.com/office/officeart/2008/layout/CircleAccentTimeline"/>
    <dgm:cxn modelId="{FE0CB112-2D1F-4D49-A53F-D4FCDF2A85CA}" type="presOf" srcId="{66997A45-F3F6-452D-9799-16E2AD98BA27}" destId="{7D9B3CFE-F855-4C4D-9555-12FD95D1A111}" srcOrd="0" destOrd="0" presId="urn:microsoft.com/office/officeart/2008/layout/CircleAccentTimeline"/>
    <dgm:cxn modelId="{AA429A2A-F8C5-4C5D-8636-CA20F5B6C01E}" type="presOf" srcId="{A8EEC328-9ECA-4AFD-B28B-B3A5E7FB19CA}" destId="{32F71C00-887C-44DD-A8BA-3A3E96C656FC}" srcOrd="0" destOrd="0" presId="urn:microsoft.com/office/officeart/2008/layout/CircleAccentTimeline"/>
    <dgm:cxn modelId="{5ECE547B-5F4C-4D91-B1E2-810790B10AB9}" type="presOf" srcId="{B8ED9555-B0D0-4537-BFE0-AB9EC579E586}" destId="{FFEB16F5-0895-4E0D-95F6-F15185B2E8E8}" srcOrd="0" destOrd="0" presId="urn:microsoft.com/office/officeart/2008/layout/CircleAccentTimeline"/>
    <dgm:cxn modelId="{919A8F57-A712-4904-9806-CC9D929E329F}" srcId="{B8ED9555-B0D0-4537-BFE0-AB9EC579E586}" destId="{A38FF484-DA82-4CAF-8987-59A91B962E02}" srcOrd="2" destOrd="0" parTransId="{700533D0-7B97-4075-9B64-E759C7856F53}" sibTransId="{6048ECD4-EBFA-4583-BE32-1B153BBF0B5D}"/>
    <dgm:cxn modelId="{FDB16667-9E80-40C1-9949-DCF1E24D9F8D}" type="presOf" srcId="{4416BA6E-7BD5-4DFA-83E5-A447A3401DC6}" destId="{28E0B984-2B2B-4647-B714-EADE465BC6C8}" srcOrd="0" destOrd="0" presId="urn:microsoft.com/office/officeart/2008/layout/CircleAccentTimeline"/>
    <dgm:cxn modelId="{BDFE37CE-0403-445F-88C0-72D3D479B606}" type="presOf" srcId="{62D01E74-23A8-4196-9C9D-48371018884E}" destId="{7D02943F-FED0-4D58-892C-F7A70068836B}" srcOrd="0" destOrd="0" presId="urn:microsoft.com/office/officeart/2008/layout/CircleAccentTimeline"/>
    <dgm:cxn modelId="{CEBF280F-C073-4C38-B6F2-852DFA0AFA99}" type="presOf" srcId="{35334C68-6828-4163-9B77-3CED979853BC}" destId="{1383FC8B-1FF7-4F22-9575-007D83F87132}" srcOrd="0" destOrd="0" presId="urn:microsoft.com/office/officeart/2008/layout/CircleAccentTimeline"/>
    <dgm:cxn modelId="{FAD034CC-8AE3-4B3E-B45F-5D756FDB9AC5}" srcId="{B8ED9555-B0D0-4537-BFE0-AB9EC579E586}" destId="{4416BA6E-7BD5-4DFA-83E5-A447A3401DC6}" srcOrd="6" destOrd="0" parTransId="{8EFCD3BE-8ABB-4DC6-A5BA-89CC2B88EA3B}" sibTransId="{F276E930-970E-47E7-BB00-549D9E023000}"/>
    <dgm:cxn modelId="{C4A8731A-ADB3-467C-B558-697C12609748}" srcId="{B8ED9555-B0D0-4537-BFE0-AB9EC579E586}" destId="{AC37928C-2E69-4635-9B3F-BF8DC2DC646C}" srcOrd="8" destOrd="0" parTransId="{C5FF4E39-07FB-4ABC-AAC9-0B6613B36989}" sibTransId="{F4E8C63B-7A08-4163-88F4-5513B42616DB}"/>
    <dgm:cxn modelId="{50D0F1CF-8A14-4D06-B05C-2738672FB322}" srcId="{526ED464-5303-4791-9661-1A6056BE7D54}" destId="{C1D6E01C-403F-40D2-8569-B006BDA0417E}" srcOrd="1" destOrd="0" parTransId="{3F1AA184-0FDA-488E-8CFD-35AFA273C268}" sibTransId="{9749E85B-F5B5-4C48-8E46-F42E38E00A24}"/>
    <dgm:cxn modelId="{803FC1BB-0BBE-48A7-840F-D0DA2F42CF85}" type="presParOf" srcId="{128DF80F-8DFC-4FC5-A139-C1077F1396F8}" destId="{A73799D2-0115-41CC-B2C5-0A67A3717364}" srcOrd="0" destOrd="0" presId="urn:microsoft.com/office/officeart/2008/layout/CircleAccentTimeline"/>
    <dgm:cxn modelId="{998CA4AB-324C-4EAF-89D1-8545A1083AC0}" type="presParOf" srcId="{A73799D2-0115-41CC-B2C5-0A67A3717364}" destId="{916EB9D3-95DB-42D8-A354-2784A3581378}" srcOrd="0" destOrd="0" presId="urn:microsoft.com/office/officeart/2008/layout/CircleAccentTimeline"/>
    <dgm:cxn modelId="{7E893321-DB2A-4C91-AF0E-3C4D9F9D121F}" type="presParOf" srcId="{A73799D2-0115-41CC-B2C5-0A67A3717364}" destId="{FFEB16F5-0895-4E0D-95F6-F15185B2E8E8}" srcOrd="1" destOrd="0" presId="urn:microsoft.com/office/officeart/2008/layout/CircleAccentTimeline"/>
    <dgm:cxn modelId="{1D03B58C-6A54-41D6-9B9C-127800104B60}" type="presParOf" srcId="{A73799D2-0115-41CC-B2C5-0A67A3717364}" destId="{A97822D0-DA8C-4CEE-A4FF-F814A7A889CD}" srcOrd="2" destOrd="0" presId="urn:microsoft.com/office/officeart/2008/layout/CircleAccentTimeline"/>
    <dgm:cxn modelId="{C5DB467A-D908-4C58-9652-5FF27F11E83A}" type="presParOf" srcId="{128DF80F-8DFC-4FC5-A139-C1077F1396F8}" destId="{DA584CE9-AF94-4796-88BB-101990C235EB}" srcOrd="1" destOrd="0" presId="urn:microsoft.com/office/officeart/2008/layout/CircleAccentTimeline"/>
    <dgm:cxn modelId="{B25C9324-7011-4DAA-90C2-C3D7BE05A9E2}" type="presParOf" srcId="{128DF80F-8DFC-4FC5-A139-C1077F1396F8}" destId="{04E9113E-7264-45A1-9073-E672B2CCA8A9}" srcOrd="2" destOrd="0" presId="urn:microsoft.com/office/officeart/2008/layout/CircleAccentTimeline"/>
    <dgm:cxn modelId="{63BBCEB6-9D6F-404A-9D32-4493F3269231}" type="presParOf" srcId="{128DF80F-8DFC-4FC5-A139-C1077F1396F8}" destId="{AB15B027-D590-41A0-B2E3-3591F5F9D3AD}" srcOrd="3" destOrd="0" presId="urn:microsoft.com/office/officeart/2008/layout/CircleAccentTimeline"/>
    <dgm:cxn modelId="{A0AFA90B-E8FB-4E7C-84DC-5F8EB36DBCB7}" type="presParOf" srcId="{128DF80F-8DFC-4FC5-A139-C1077F1396F8}" destId="{9E558F0D-CA87-4A8F-8D47-A660CF985891}" srcOrd="4" destOrd="0" presId="urn:microsoft.com/office/officeart/2008/layout/CircleAccentTimeline"/>
    <dgm:cxn modelId="{F8B93D7C-4AC1-4083-9597-05218FA79556}" type="presParOf" srcId="{9E558F0D-CA87-4A8F-8D47-A660CF985891}" destId="{C569929B-8B4A-4D64-A053-A95AE0D36C61}" srcOrd="0" destOrd="0" presId="urn:microsoft.com/office/officeart/2008/layout/CircleAccentTimeline"/>
    <dgm:cxn modelId="{18D69BA8-EF8F-4DD5-BA12-E0AA5E01F39E}" type="presParOf" srcId="{9E558F0D-CA87-4A8F-8D47-A660CF985891}" destId="{B97D1391-A0C4-4F5B-9A5A-757510A7AC28}" srcOrd="1" destOrd="0" presId="urn:microsoft.com/office/officeart/2008/layout/CircleAccentTimeline"/>
    <dgm:cxn modelId="{32F27E1D-2A5F-4782-BB67-30A1B2FE2165}" type="presParOf" srcId="{9E558F0D-CA87-4A8F-8D47-A660CF985891}" destId="{0B460D7F-AAD7-4830-9CD9-956A2171D4B8}" srcOrd="2" destOrd="0" presId="urn:microsoft.com/office/officeart/2008/layout/CircleAccentTimeline"/>
    <dgm:cxn modelId="{AEE95411-5297-45D9-802B-1709A1B39BA8}" type="presParOf" srcId="{128DF80F-8DFC-4FC5-A139-C1077F1396F8}" destId="{D42CBA02-5A8B-4112-8160-B42B56437519}" srcOrd="5" destOrd="0" presId="urn:microsoft.com/office/officeart/2008/layout/CircleAccentTimeline"/>
    <dgm:cxn modelId="{18FC909C-434B-463E-8252-AD8B177F3F87}" type="presParOf" srcId="{128DF80F-8DFC-4FC5-A139-C1077F1396F8}" destId="{3D66EA5F-591F-4954-9B36-D64224F7186D}" srcOrd="6" destOrd="0" presId="urn:microsoft.com/office/officeart/2008/layout/CircleAccentTimeline"/>
    <dgm:cxn modelId="{23D1A201-00A9-439F-BE2E-266D7F1A8E53}" type="presParOf" srcId="{128DF80F-8DFC-4FC5-A139-C1077F1396F8}" destId="{6CA55D12-ED10-4007-916D-588B86DDA3AB}" srcOrd="7" destOrd="0" presId="urn:microsoft.com/office/officeart/2008/layout/CircleAccentTimeline"/>
    <dgm:cxn modelId="{80BDEC32-4FF4-4FDA-B356-4B79EDED77F9}" type="presParOf" srcId="{128DF80F-8DFC-4FC5-A139-C1077F1396F8}" destId="{E39A84D9-463E-4854-8EEA-38C2E7BE4C1E}" srcOrd="8" destOrd="0" presId="urn:microsoft.com/office/officeart/2008/layout/CircleAccentTimeline"/>
    <dgm:cxn modelId="{BE5ACFAE-483A-4BE7-A701-E600D978C815}" type="presParOf" srcId="{E39A84D9-463E-4854-8EEA-38C2E7BE4C1E}" destId="{0CB47DF0-C9B0-4625-91D0-CE9AAB1C0AF3}" srcOrd="0" destOrd="0" presId="urn:microsoft.com/office/officeart/2008/layout/CircleAccentTimeline"/>
    <dgm:cxn modelId="{4541A2F5-CB61-4E24-81ED-78BD638E4BCB}" type="presParOf" srcId="{E39A84D9-463E-4854-8EEA-38C2E7BE4C1E}" destId="{6F8F2D45-CF38-4026-827B-694271629CB0}" srcOrd="1" destOrd="0" presId="urn:microsoft.com/office/officeart/2008/layout/CircleAccentTimeline"/>
    <dgm:cxn modelId="{A74E6A74-0955-44FE-856E-E80AB994E1DB}" type="presParOf" srcId="{E39A84D9-463E-4854-8EEA-38C2E7BE4C1E}" destId="{8B789AF9-5AFB-4876-9011-227B146B217C}" srcOrd="2" destOrd="0" presId="urn:microsoft.com/office/officeart/2008/layout/CircleAccentTimeline"/>
    <dgm:cxn modelId="{AE799DB9-45C0-4816-9D87-1B0B347CA9F4}" type="presParOf" srcId="{128DF80F-8DFC-4FC5-A139-C1077F1396F8}" destId="{BDD12598-A33B-49C3-AD83-F3C9DC08B2DD}" srcOrd="9" destOrd="0" presId="urn:microsoft.com/office/officeart/2008/layout/CircleAccentTimeline"/>
    <dgm:cxn modelId="{07815E55-9E06-4FF7-A0BC-A928963ACA80}" type="presParOf" srcId="{128DF80F-8DFC-4FC5-A139-C1077F1396F8}" destId="{69F1F237-B1C4-4A49-92FA-FF88E524C923}" srcOrd="10" destOrd="0" presId="urn:microsoft.com/office/officeart/2008/layout/CircleAccentTimeline"/>
    <dgm:cxn modelId="{CB9EA2FA-DBC1-4B0C-A059-60F509D7A3EB}" type="presParOf" srcId="{128DF80F-8DFC-4FC5-A139-C1077F1396F8}" destId="{7FEAD882-EEE0-499B-ABF9-22E02D3E1105}" srcOrd="11" destOrd="0" presId="urn:microsoft.com/office/officeart/2008/layout/CircleAccentTimeline"/>
    <dgm:cxn modelId="{FA37565C-2D72-49E3-94A6-745266757F5A}" type="presParOf" srcId="{128DF80F-8DFC-4FC5-A139-C1077F1396F8}" destId="{476B0E25-BA91-4DBD-A345-FE23F5ADC2A6}" srcOrd="12" destOrd="0" presId="urn:microsoft.com/office/officeart/2008/layout/CircleAccentTimeline"/>
    <dgm:cxn modelId="{533F426C-E594-4C60-A339-E8902EF02530}" type="presParOf" srcId="{476B0E25-BA91-4DBD-A345-FE23F5ADC2A6}" destId="{6C1011C6-9181-432D-AD92-C85355E997CC}" srcOrd="0" destOrd="0" presId="urn:microsoft.com/office/officeart/2008/layout/CircleAccentTimeline"/>
    <dgm:cxn modelId="{925DF11E-81CA-4A9E-A5E9-6FAD1503D11A}" type="presParOf" srcId="{476B0E25-BA91-4DBD-A345-FE23F5ADC2A6}" destId="{3EE635D1-EC84-4B25-83D3-3D43765D4AAB}" srcOrd="1" destOrd="0" presId="urn:microsoft.com/office/officeart/2008/layout/CircleAccentTimeline"/>
    <dgm:cxn modelId="{FF7AC73A-7A55-4D63-A631-92A63CC192DB}" type="presParOf" srcId="{476B0E25-BA91-4DBD-A345-FE23F5ADC2A6}" destId="{14209A3A-8E06-4D02-94B0-18121A35026B}" srcOrd="2" destOrd="0" presId="urn:microsoft.com/office/officeart/2008/layout/CircleAccentTimeline"/>
    <dgm:cxn modelId="{947E3042-74D3-4A1F-AB68-FF1D35311053}" type="presParOf" srcId="{128DF80F-8DFC-4FC5-A139-C1077F1396F8}" destId="{8AE3C118-1528-4D1F-A6A4-C5DBBBA25032}" srcOrd="13" destOrd="0" presId="urn:microsoft.com/office/officeart/2008/layout/CircleAccentTimeline"/>
    <dgm:cxn modelId="{5D0A79F9-78A0-4205-BFA4-8F453F819768}" type="presParOf" srcId="{128DF80F-8DFC-4FC5-A139-C1077F1396F8}" destId="{F5B309F6-745C-42EE-87FB-13DC8BCEFFDB}" srcOrd="14" destOrd="0" presId="urn:microsoft.com/office/officeart/2008/layout/CircleAccentTimeline"/>
    <dgm:cxn modelId="{0D1115AD-915F-4DCB-8F16-A13D389A5780}" type="presParOf" srcId="{128DF80F-8DFC-4FC5-A139-C1077F1396F8}" destId="{AC7383AD-93B6-4D3E-AD10-74E7AE343CB7}" srcOrd="15" destOrd="0" presId="urn:microsoft.com/office/officeart/2008/layout/CircleAccentTimeline"/>
    <dgm:cxn modelId="{FECB4909-216C-4371-B5A8-207B1F9FBE5D}" type="presParOf" srcId="{128DF80F-8DFC-4FC5-A139-C1077F1396F8}" destId="{E6424494-42A4-47B7-B19A-DF5EE743DE33}" srcOrd="16" destOrd="0" presId="urn:microsoft.com/office/officeart/2008/layout/CircleAccentTimeline"/>
    <dgm:cxn modelId="{D4F895A6-7BBB-4188-8C6A-EF24C71C20DF}" type="presParOf" srcId="{E6424494-42A4-47B7-B19A-DF5EE743DE33}" destId="{46A6E9F1-CFFD-4CB5-A666-FE95BF085E1E}" srcOrd="0" destOrd="0" presId="urn:microsoft.com/office/officeart/2008/layout/CircleAccentTimeline"/>
    <dgm:cxn modelId="{AEB39354-0EDC-46F4-AA33-E7EB406F7451}" type="presParOf" srcId="{E6424494-42A4-47B7-B19A-DF5EE743DE33}" destId="{B5F18782-9DFB-4A53-A854-F93A273B5876}" srcOrd="1" destOrd="0" presId="urn:microsoft.com/office/officeart/2008/layout/CircleAccentTimeline"/>
    <dgm:cxn modelId="{53EC37B4-DBA0-4E23-BA8D-3D4716E0D1EA}" type="presParOf" srcId="{E6424494-42A4-47B7-B19A-DF5EE743DE33}" destId="{2F69DD04-D1BB-4ED9-ACFA-1D482A9AC01D}" srcOrd="2" destOrd="0" presId="urn:microsoft.com/office/officeart/2008/layout/CircleAccentTimeline"/>
    <dgm:cxn modelId="{733AD654-C167-4D25-A8EF-BD0C3062DD69}" type="presParOf" srcId="{128DF80F-8DFC-4FC5-A139-C1077F1396F8}" destId="{5F9BC354-A253-4711-9DCC-7958820B097A}" srcOrd="17" destOrd="0" presId="urn:microsoft.com/office/officeart/2008/layout/CircleAccentTimeline"/>
    <dgm:cxn modelId="{E9EF4911-CA1C-4B4A-B103-56DC4103D543}" type="presParOf" srcId="{128DF80F-8DFC-4FC5-A139-C1077F1396F8}" destId="{1F2905CD-E570-42DC-B18C-392BDA02EB1B}" srcOrd="18" destOrd="0" presId="urn:microsoft.com/office/officeart/2008/layout/CircleAccentTimeline"/>
    <dgm:cxn modelId="{F9DD0A69-C558-4A90-B01E-A01A8DCF660E}" type="presParOf" srcId="{128DF80F-8DFC-4FC5-A139-C1077F1396F8}" destId="{1F8F96BB-39E5-4921-BC10-522B33F17495}" srcOrd="19" destOrd="0" presId="urn:microsoft.com/office/officeart/2008/layout/CircleAccentTimeline"/>
    <dgm:cxn modelId="{D3AEEC7F-0812-45FE-9E90-DE79211A04E8}" type="presParOf" srcId="{128DF80F-8DFC-4FC5-A139-C1077F1396F8}" destId="{25F22FAD-4A05-49C8-A72F-D64AEA6D744D}" srcOrd="20" destOrd="0" presId="urn:microsoft.com/office/officeart/2008/layout/CircleAccentTimeline"/>
    <dgm:cxn modelId="{21710506-4494-49E7-A232-5C894766D413}" type="presParOf" srcId="{25F22FAD-4A05-49C8-A72F-D64AEA6D744D}" destId="{7BE0DAE8-2727-406B-A595-DB018BE70093}" srcOrd="0" destOrd="0" presId="urn:microsoft.com/office/officeart/2008/layout/CircleAccentTimeline"/>
    <dgm:cxn modelId="{6AA611D4-C219-4FD2-9F80-D67E4F7A8111}" type="presParOf" srcId="{25F22FAD-4A05-49C8-A72F-D64AEA6D744D}" destId="{DBDD8448-C09A-4658-AAF5-E4E17227B58A}" srcOrd="1" destOrd="0" presId="urn:microsoft.com/office/officeart/2008/layout/CircleAccentTimeline"/>
    <dgm:cxn modelId="{9D694AC5-A6FC-4428-AA2E-6ACF9054A456}" type="presParOf" srcId="{25F22FAD-4A05-49C8-A72F-D64AEA6D744D}" destId="{4C8725BB-2349-4855-B955-0250CB832536}" srcOrd="2" destOrd="0" presId="urn:microsoft.com/office/officeart/2008/layout/CircleAccentTimeline"/>
    <dgm:cxn modelId="{99FFABBC-A991-4348-8854-2F95C67182FC}" type="presParOf" srcId="{128DF80F-8DFC-4FC5-A139-C1077F1396F8}" destId="{2A5D1C67-FDC4-42D8-A233-B37BEF808DF1}" srcOrd="21" destOrd="0" presId="urn:microsoft.com/office/officeart/2008/layout/CircleAccentTimeline"/>
    <dgm:cxn modelId="{AFCC77D0-A14D-4868-96D4-0117250D759C}" type="presParOf" srcId="{128DF80F-8DFC-4FC5-A139-C1077F1396F8}" destId="{75B7779F-B42C-4BAE-BB6D-ADA9EE348394}" srcOrd="22" destOrd="0" presId="urn:microsoft.com/office/officeart/2008/layout/CircleAccentTimeline"/>
    <dgm:cxn modelId="{1A321F85-C787-4F88-8BA9-3115B09465DC}" type="presParOf" srcId="{128DF80F-8DFC-4FC5-A139-C1077F1396F8}" destId="{138999A5-BFCE-48E7-9F5C-7E32BF484ABB}" srcOrd="23" destOrd="0" presId="urn:microsoft.com/office/officeart/2008/layout/CircleAccentTimeline"/>
    <dgm:cxn modelId="{F47BFA1A-1242-47A5-A455-AE7A6D3E5C3D}" type="presParOf" srcId="{128DF80F-8DFC-4FC5-A139-C1077F1396F8}" destId="{6642340D-FBD6-4346-AF92-3D4BC4CC634F}" srcOrd="24" destOrd="0" presId="urn:microsoft.com/office/officeart/2008/layout/CircleAccentTimeline"/>
    <dgm:cxn modelId="{9BB2472B-BC78-4770-BB1E-F1B69C3D8938}" type="presParOf" srcId="{6642340D-FBD6-4346-AF92-3D4BC4CC634F}" destId="{14625237-8953-4292-B049-56EBFAED1E49}" srcOrd="0" destOrd="0" presId="urn:microsoft.com/office/officeart/2008/layout/CircleAccentTimeline"/>
    <dgm:cxn modelId="{3627C9C9-6D85-4D5E-A3AB-18CE9D797C15}" type="presParOf" srcId="{6642340D-FBD6-4346-AF92-3D4BC4CC634F}" destId="{1383FC8B-1FF7-4F22-9575-007D83F87132}" srcOrd="1" destOrd="0" presId="urn:microsoft.com/office/officeart/2008/layout/CircleAccentTimeline"/>
    <dgm:cxn modelId="{2C4D2E2B-1BF2-4362-9028-7E57E2A4C00B}" type="presParOf" srcId="{6642340D-FBD6-4346-AF92-3D4BC4CC634F}" destId="{A786587B-9206-49E8-AF89-B16F256995D4}" srcOrd="2" destOrd="0" presId="urn:microsoft.com/office/officeart/2008/layout/CircleAccentTimeline"/>
    <dgm:cxn modelId="{50EDB338-911B-4D09-A6E7-CDCB909BB33A}" type="presParOf" srcId="{128DF80F-8DFC-4FC5-A139-C1077F1396F8}" destId="{6BC69224-E418-4698-B46E-3745C8C7D03E}" srcOrd="25" destOrd="0" presId="urn:microsoft.com/office/officeart/2008/layout/CircleAccentTimeline"/>
    <dgm:cxn modelId="{0C09393D-4D26-47AF-9449-A432824B614C}" type="presParOf" srcId="{128DF80F-8DFC-4FC5-A139-C1077F1396F8}" destId="{3ED9371E-7730-4322-A24A-2E4E516D54F8}" srcOrd="26" destOrd="0" presId="urn:microsoft.com/office/officeart/2008/layout/CircleAccentTimeline"/>
    <dgm:cxn modelId="{EB31585C-9AD3-422E-8F49-6420C8F82889}" type="presParOf" srcId="{128DF80F-8DFC-4FC5-A139-C1077F1396F8}" destId="{DD99DCFC-9DC3-45FE-A27E-23EBD4C58810}" srcOrd="27" destOrd="0" presId="urn:microsoft.com/office/officeart/2008/layout/CircleAccentTimeline"/>
    <dgm:cxn modelId="{7EF1B629-A7FE-4C47-BCFA-7285EFD9DD84}" type="presParOf" srcId="{128DF80F-8DFC-4FC5-A139-C1077F1396F8}" destId="{237B9514-8B6A-485E-B43D-6BCD56CF5866}" srcOrd="28" destOrd="0" presId="urn:microsoft.com/office/officeart/2008/layout/CircleAccentTimeline"/>
    <dgm:cxn modelId="{93DFE3B7-75D9-4590-9A4D-36D24F7705AF}" type="presParOf" srcId="{237B9514-8B6A-485E-B43D-6BCD56CF5866}" destId="{2B69C31F-2611-46CD-B15F-A63151CF8522}" srcOrd="0" destOrd="0" presId="urn:microsoft.com/office/officeart/2008/layout/CircleAccentTimeline"/>
    <dgm:cxn modelId="{435997F2-93F8-4C28-8E30-216B57CBA4BC}" type="presParOf" srcId="{237B9514-8B6A-485E-B43D-6BCD56CF5866}" destId="{28E0B984-2B2B-4647-B714-EADE465BC6C8}" srcOrd="1" destOrd="0" presId="urn:microsoft.com/office/officeart/2008/layout/CircleAccentTimeline"/>
    <dgm:cxn modelId="{008B9D07-D8C1-410E-841F-9C50D847B8C4}" type="presParOf" srcId="{237B9514-8B6A-485E-B43D-6BCD56CF5866}" destId="{0B195645-B696-4F3C-8D36-A5C4F2ECB90A}" srcOrd="2" destOrd="0" presId="urn:microsoft.com/office/officeart/2008/layout/CircleAccentTimeline"/>
    <dgm:cxn modelId="{5F24A91E-13B9-446F-8613-45D4E5F52FF6}" type="presParOf" srcId="{128DF80F-8DFC-4FC5-A139-C1077F1396F8}" destId="{FC7EDFC4-9401-4FAD-A5D8-5349919206AB}" srcOrd="29" destOrd="0" presId="urn:microsoft.com/office/officeart/2008/layout/CircleAccentTimeline"/>
    <dgm:cxn modelId="{54EE6A2D-D305-404E-9BCD-44EF8538E154}" type="presParOf" srcId="{128DF80F-8DFC-4FC5-A139-C1077F1396F8}" destId="{6E052AA8-1181-4665-AF2D-7C90B3AEE624}" srcOrd="30" destOrd="0" presId="urn:microsoft.com/office/officeart/2008/layout/CircleAccentTimeline"/>
    <dgm:cxn modelId="{D8434FCF-E6B6-4146-B91C-DBF3E580859C}" type="presParOf" srcId="{128DF80F-8DFC-4FC5-A139-C1077F1396F8}" destId="{5190D957-B1C4-4D14-9389-BBF48460EC8D}" srcOrd="31" destOrd="0" presId="urn:microsoft.com/office/officeart/2008/layout/CircleAccentTimeline"/>
    <dgm:cxn modelId="{BAECBACB-D5F4-45D9-B668-C8B98831C47D}" type="presParOf" srcId="{128DF80F-8DFC-4FC5-A139-C1077F1396F8}" destId="{3A82B62D-509D-43F3-8A92-69B7FB615EF5}" srcOrd="32" destOrd="0" presId="urn:microsoft.com/office/officeart/2008/layout/CircleAccentTimeline"/>
    <dgm:cxn modelId="{D148604F-189A-4E7F-AF3F-7D2DC708DA60}" type="presParOf" srcId="{3A82B62D-509D-43F3-8A92-69B7FB615EF5}" destId="{F7FE0015-1B93-4F6E-9909-0411AE9646C6}" srcOrd="0" destOrd="0" presId="urn:microsoft.com/office/officeart/2008/layout/CircleAccentTimeline"/>
    <dgm:cxn modelId="{3FCCD77D-2C6D-4E68-8551-F406E3B265A3}" type="presParOf" srcId="{3A82B62D-509D-43F3-8A92-69B7FB615EF5}" destId="{7D02943F-FED0-4D58-892C-F7A70068836B}" srcOrd="1" destOrd="0" presId="urn:microsoft.com/office/officeart/2008/layout/CircleAccentTimeline"/>
    <dgm:cxn modelId="{9D6C7014-B6BB-4697-807F-F3EA09158318}" type="presParOf" srcId="{3A82B62D-509D-43F3-8A92-69B7FB615EF5}" destId="{DA85DC30-A9CE-49F4-AA84-3109832B7D23}" srcOrd="2" destOrd="0" presId="urn:microsoft.com/office/officeart/2008/layout/CircleAccentTimeline"/>
    <dgm:cxn modelId="{ADB371BE-86F6-49E5-9897-27E71D5703DD}" type="presParOf" srcId="{128DF80F-8DFC-4FC5-A139-C1077F1396F8}" destId="{D3B3CF18-69C0-4B24-9954-864273A72172}" srcOrd="33" destOrd="0" presId="urn:microsoft.com/office/officeart/2008/layout/CircleAccentTimeline"/>
    <dgm:cxn modelId="{34387CF9-5FB6-40F4-9576-0A76EDA735DB}" type="presParOf" srcId="{128DF80F-8DFC-4FC5-A139-C1077F1396F8}" destId="{85E98B99-DCB5-40D8-A424-D2BB7422DD9C}" srcOrd="34" destOrd="0" presId="urn:microsoft.com/office/officeart/2008/layout/CircleAccentTimeline"/>
    <dgm:cxn modelId="{6A672DC8-07A4-49B9-AD79-89899C30C61D}" type="presParOf" srcId="{128DF80F-8DFC-4FC5-A139-C1077F1396F8}" destId="{4BE41874-4312-498D-88DE-08D188FF2213}" srcOrd="35" destOrd="0" presId="urn:microsoft.com/office/officeart/2008/layout/CircleAccentTimeline"/>
    <dgm:cxn modelId="{A5C620C3-D3A6-4C79-9631-931CC8174BE9}" type="presParOf" srcId="{128DF80F-8DFC-4FC5-A139-C1077F1396F8}" destId="{4BA0E3BB-139E-4360-A864-075BA0E0A0A1}" srcOrd="36" destOrd="0" presId="urn:microsoft.com/office/officeart/2008/layout/CircleAccentTimeline"/>
    <dgm:cxn modelId="{ED2B2670-AAE3-481B-AAC9-15144EB54948}" type="presParOf" srcId="{4BA0E3BB-139E-4360-A864-075BA0E0A0A1}" destId="{9CBD063D-9022-453E-8886-56FFD71EF60D}" srcOrd="0" destOrd="0" presId="urn:microsoft.com/office/officeart/2008/layout/CircleAccentTimeline"/>
    <dgm:cxn modelId="{3137D1D4-0E48-4676-A466-2D3FB1319A0F}" type="presParOf" srcId="{4BA0E3BB-139E-4360-A864-075BA0E0A0A1}" destId="{6578690C-CCF7-4E95-A3C8-761BDDA14AC2}" srcOrd="1" destOrd="0" presId="urn:microsoft.com/office/officeart/2008/layout/CircleAccentTimeline"/>
    <dgm:cxn modelId="{9F2BB032-FA3B-4991-9EED-206EB4FAE3BF}" type="presParOf" srcId="{4BA0E3BB-139E-4360-A864-075BA0E0A0A1}" destId="{BCAC07ED-210F-4ECE-8273-DAEFACE120C5}" srcOrd="2" destOrd="0" presId="urn:microsoft.com/office/officeart/2008/layout/CircleAccentTimeline"/>
    <dgm:cxn modelId="{43304D5D-8CDE-4D44-B847-540AD99977F7}" type="presParOf" srcId="{128DF80F-8DFC-4FC5-A139-C1077F1396F8}" destId="{57511FEF-176E-4FFD-A378-0D480F6C8F9C}" srcOrd="37" destOrd="0" presId="urn:microsoft.com/office/officeart/2008/layout/CircleAccentTimeline"/>
    <dgm:cxn modelId="{A6911888-85A0-481C-80F5-BD2A7301BBD7}" type="presParOf" srcId="{128DF80F-8DFC-4FC5-A139-C1077F1396F8}" destId="{70697718-C4A8-451C-B0BA-C2229DB84EC5}" srcOrd="38" destOrd="0" presId="urn:microsoft.com/office/officeart/2008/layout/CircleAccentTimeline"/>
    <dgm:cxn modelId="{AAE1635C-83F4-4DCF-851E-A851879286B6}" type="presParOf" srcId="{128DF80F-8DFC-4FC5-A139-C1077F1396F8}" destId="{601A78D8-9D01-4EDF-844B-1C0D93F12178}" srcOrd="39" destOrd="0" presId="urn:microsoft.com/office/officeart/2008/layout/CircleAccentTimeline"/>
    <dgm:cxn modelId="{C1C107DF-9654-4EBA-8F08-CAAE12025D7C}" type="presParOf" srcId="{601A78D8-9D01-4EDF-844B-1C0D93F12178}" destId="{56E97C0E-DB67-49C0-A75F-1694F2AC034A}" srcOrd="0" destOrd="0" presId="urn:microsoft.com/office/officeart/2008/layout/CircleAccentTimeline"/>
    <dgm:cxn modelId="{C908DB63-4635-46A3-AE3F-2B25EEEE5C2F}" type="presParOf" srcId="{601A78D8-9D01-4EDF-844B-1C0D93F12178}" destId="{1F1DD87D-C4DE-4736-BB5E-C342761A74C5}" srcOrd="1" destOrd="0" presId="urn:microsoft.com/office/officeart/2008/layout/CircleAccentTimeline"/>
    <dgm:cxn modelId="{475FB95B-19D4-4DAF-B065-E1E1F5C07E3E}" type="presParOf" srcId="{601A78D8-9D01-4EDF-844B-1C0D93F12178}" destId="{5A82B8DC-51A5-47CC-90B2-0722A858C128}" srcOrd="2" destOrd="0" presId="urn:microsoft.com/office/officeart/2008/layout/CircleAccentTimeline"/>
    <dgm:cxn modelId="{568BAAF8-4BA6-4EE4-BB9A-971CD48BC224}" type="presParOf" srcId="{128DF80F-8DFC-4FC5-A139-C1077F1396F8}" destId="{C02431C3-3C1F-44C4-942C-73F87AC066AD}" srcOrd="40" destOrd="0" presId="urn:microsoft.com/office/officeart/2008/layout/CircleAccentTimeline"/>
    <dgm:cxn modelId="{07890BFC-AA21-45D8-872F-ADC618E35970}" type="presParOf" srcId="{128DF80F-8DFC-4FC5-A139-C1077F1396F8}" destId="{A9EA637F-C01B-4FFE-BADB-7A06AAD08259}" srcOrd="41" destOrd="0" presId="urn:microsoft.com/office/officeart/2008/layout/CircleAccentTimeline"/>
    <dgm:cxn modelId="{B18AA4B6-30C0-4FC9-ACB4-48084A058194}" type="presParOf" srcId="{128DF80F-8DFC-4FC5-A139-C1077F1396F8}" destId="{F520D7FA-7266-4C52-AE40-A8D0B94A3063}" srcOrd="42" destOrd="0" presId="urn:microsoft.com/office/officeart/2008/layout/CircleAccentTimeline"/>
    <dgm:cxn modelId="{D48B18CE-F226-46BA-8C5A-245D7E78234C}" type="presParOf" srcId="{128DF80F-8DFC-4FC5-A139-C1077F1396F8}" destId="{DF98BDA0-8D43-4AC3-A279-AEF94F3E623C}" srcOrd="43" destOrd="0" presId="urn:microsoft.com/office/officeart/2008/layout/CircleAccentTimeline"/>
    <dgm:cxn modelId="{B33BC282-A278-423D-B159-1A7256F49DB7}" type="presParOf" srcId="{DF98BDA0-8D43-4AC3-A279-AEF94F3E623C}" destId="{7F2FC8F1-6EA4-44B7-99B0-69773CF6F00A}" srcOrd="0" destOrd="0" presId="urn:microsoft.com/office/officeart/2008/layout/CircleAccentTimeline"/>
    <dgm:cxn modelId="{CD7CCA42-62A9-4553-A140-02D2223FBB9C}" type="presParOf" srcId="{DF98BDA0-8D43-4AC3-A279-AEF94F3E623C}" destId="{32F71C00-887C-44DD-A8BA-3A3E96C656FC}" srcOrd="1" destOrd="0" presId="urn:microsoft.com/office/officeart/2008/layout/CircleAccentTimeline"/>
    <dgm:cxn modelId="{97A94B9B-1E4B-411A-A37B-B747E28FB6F4}" type="presParOf" srcId="{DF98BDA0-8D43-4AC3-A279-AEF94F3E623C}" destId="{B50B6407-54DD-4CD8-9F27-5A361E4DE4C8}" srcOrd="2" destOrd="0" presId="urn:microsoft.com/office/officeart/2008/layout/CircleAccentTimeline"/>
    <dgm:cxn modelId="{843B9290-828D-4D32-AF18-DF2D60659DC0}" type="presParOf" srcId="{128DF80F-8DFC-4FC5-A139-C1077F1396F8}" destId="{A27D3F0B-96F9-4B58-B7E1-F937D5A1D47D}" srcOrd="44" destOrd="0" presId="urn:microsoft.com/office/officeart/2008/layout/CircleAccentTimeline"/>
    <dgm:cxn modelId="{9D48C77B-50BE-46FF-AA46-56D1EB2DD381}" type="presParOf" srcId="{128DF80F-8DFC-4FC5-A139-C1077F1396F8}" destId="{378FC52B-8A2F-4BF3-80F4-367D32560412}" srcOrd="45" destOrd="0" presId="urn:microsoft.com/office/officeart/2008/layout/CircleAccentTimeline"/>
    <dgm:cxn modelId="{FDA6D0BE-189E-41CF-BD04-7EE15AD373C3}" type="presParOf" srcId="{128DF80F-8DFC-4FC5-A139-C1077F1396F8}" destId="{FAF97F3E-D4DE-4B38-A819-751FDA4BDD69}" srcOrd="46" destOrd="0" presId="urn:microsoft.com/office/officeart/2008/layout/CircleAccentTimeline"/>
    <dgm:cxn modelId="{11EA9A16-D9C0-4E28-99C0-5ECC1959FAF4}" type="presParOf" srcId="{128DF80F-8DFC-4FC5-A139-C1077F1396F8}" destId="{DAA415A9-A9B1-4BBA-B460-8A41B6E55410}" srcOrd="47" destOrd="0" presId="urn:microsoft.com/office/officeart/2008/layout/CircleAccentTimeline"/>
    <dgm:cxn modelId="{4928BB78-A832-4A51-B635-374E32D1D855}" type="presParOf" srcId="{DAA415A9-A9B1-4BBA-B460-8A41B6E55410}" destId="{1B65B706-E109-40CF-A3FA-D178A36BB320}" srcOrd="0" destOrd="0" presId="urn:microsoft.com/office/officeart/2008/layout/CircleAccentTimeline"/>
    <dgm:cxn modelId="{0033C185-F14B-4AFC-9C56-49BDDEC34BD4}" type="presParOf" srcId="{DAA415A9-A9B1-4BBA-B460-8A41B6E55410}" destId="{7D9B3CFE-F855-4C4D-9555-12FD95D1A111}" srcOrd="1" destOrd="0" presId="urn:microsoft.com/office/officeart/2008/layout/CircleAccentTimeline"/>
    <dgm:cxn modelId="{4D40E240-271F-4FF5-9A5F-DD3BD074F152}" type="presParOf" srcId="{DAA415A9-A9B1-4BBA-B460-8A41B6E55410}" destId="{B736E2A6-9A8C-44CA-82E4-3796E7A566CA}" srcOrd="2" destOrd="0" presId="urn:microsoft.com/office/officeart/2008/layout/CircleAccentTimeline"/>
    <dgm:cxn modelId="{31BF8344-9BD0-4860-A5D1-6ABBA8BA269F}" type="presParOf" srcId="{128DF80F-8DFC-4FC5-A139-C1077F1396F8}" destId="{9EBFA21D-6AC2-41E7-94EE-7AE9D293080F}" srcOrd="48" destOrd="0" presId="urn:microsoft.com/office/officeart/2008/layout/CircleAccentTimeline"/>
    <dgm:cxn modelId="{BE7BA30E-219A-4E39-B37C-F1C804F5854A}" type="presParOf" srcId="{128DF80F-8DFC-4FC5-A139-C1077F1396F8}" destId="{E3F76934-1D4A-47AD-92D5-9A4B8E3BFF1D}" srcOrd="49" destOrd="0" presId="urn:microsoft.com/office/officeart/2008/layout/CircleAccentTimeline"/>
    <dgm:cxn modelId="{69210159-EF22-4578-A821-F1D776F37E98}" type="presParOf" srcId="{128DF80F-8DFC-4FC5-A139-C1077F1396F8}" destId="{D0CD7425-0B36-4965-88CC-B884A93B6127}" srcOrd="50" destOrd="0" presId="urn:microsoft.com/office/officeart/2008/layout/CircleAccentTimeline"/>
    <dgm:cxn modelId="{03496826-1155-4B7B-A558-20086C532854}" type="presParOf" srcId="{128DF80F-8DFC-4FC5-A139-C1077F1396F8}" destId="{3C6BEC8A-6385-422D-A1F9-460716C44901}" srcOrd="51" destOrd="0" presId="urn:microsoft.com/office/officeart/2008/layout/CircleAccentTimeline"/>
    <dgm:cxn modelId="{5DAB321E-81C0-4CB8-9727-35C9028BFB37}" type="presParOf" srcId="{3C6BEC8A-6385-422D-A1F9-460716C44901}" destId="{14A94102-60C3-4AF7-9B15-2BDB1214ADAD}" srcOrd="0" destOrd="0" presId="urn:microsoft.com/office/officeart/2008/layout/CircleAccentTimeline"/>
    <dgm:cxn modelId="{49FE3040-EF5C-4285-A8E2-9B1EB045DF38}" type="presParOf" srcId="{3C6BEC8A-6385-422D-A1F9-460716C44901}" destId="{06D08911-A7AE-4125-BB28-2FA3DE35044A}" srcOrd="1" destOrd="0" presId="urn:microsoft.com/office/officeart/2008/layout/CircleAccentTimeline"/>
    <dgm:cxn modelId="{8823A61D-13A3-4EF7-B062-853767CE31C6}" type="presParOf" srcId="{3C6BEC8A-6385-422D-A1F9-460716C44901}" destId="{1C6030A1-8D59-4C99-90B6-C602F35CCB09}" srcOrd="2" destOrd="0" presId="urn:microsoft.com/office/officeart/2008/layout/CircleAccentTimeline"/>
    <dgm:cxn modelId="{AB93FB65-FF0A-4B15-AEF0-1B93FBEDA30B}" type="presParOf" srcId="{128DF80F-8DFC-4FC5-A139-C1077F1396F8}" destId="{8B1EF224-3587-498F-8FE0-C87627ACCB41}" srcOrd="52" destOrd="0" presId="urn:microsoft.com/office/officeart/2008/layout/CircleAccentTimeline"/>
    <dgm:cxn modelId="{CEB6C1A3-DA0E-4266-A934-DBAC5C8F1103}"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834AEC-ABE6-40D0-96F5-4F50A79B1D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721928-6EB3-451D-AFFF-DE6B67C7855D}">
      <dgm:prSet phldrT="[Text]"/>
      <dgm:spPr>
        <a:solidFill>
          <a:schemeClr val="accent1">
            <a:lumMod val="75000"/>
          </a:schemeClr>
        </a:solidFill>
        <a:ln w="28575">
          <a:solidFill>
            <a:schemeClr val="accent1"/>
          </a:solidFill>
          <a:prstDash val="solid"/>
        </a:ln>
        <a:effectLst>
          <a:innerShdw blurRad="63500" dist="50800" dir="5400000">
            <a:prstClr val="black">
              <a:alpha val="50000"/>
            </a:prstClr>
          </a:innerShdw>
        </a:effectLst>
        <a:scene3d>
          <a:camera prst="perspectiveRelaxedModerately"/>
          <a:lightRig rig="threePt" dir="t"/>
        </a:scene3d>
      </dgm:spPr>
      <dgm:t>
        <a:bodyPr/>
        <a:lstStyle/>
        <a:p>
          <a:r>
            <a:rPr lang="en-US" b="1" u="sng" dirty="0" smtClean="0"/>
            <a:t>(2 C.F.R. </a:t>
          </a:r>
          <a:r>
            <a:rPr lang="en-US" b="1" u="sng" dirty="0" smtClean="0">
              <a:latin typeface="Georgia" panose="02040502050405020303" pitchFamily="18" charset="0"/>
            </a:rPr>
            <a:t>§ 200.318(f))</a:t>
          </a:r>
          <a:r>
            <a:rPr lang="en-US" dirty="0" smtClean="0">
              <a:latin typeface="Georgia" panose="02040502050405020303" pitchFamily="18" charset="0"/>
            </a:rPr>
            <a:t> </a:t>
          </a:r>
          <a:r>
            <a:rPr lang="en-US" dirty="0" smtClean="0"/>
            <a:t>Administered by GSA through the Federal Surplus Personal Property Donation Program.  Open to tax supported entities and eligible private nonprofit tax-exempt organizations.  See </a:t>
          </a:r>
          <a:r>
            <a:rPr lang="en-US" dirty="0" smtClean="0">
              <a:solidFill>
                <a:schemeClr val="bg1"/>
              </a:solidFill>
              <a:hlinkClick xmlns:r="http://schemas.openxmlformats.org/officeDocument/2006/relationships" r:id="rId1"/>
            </a:rPr>
            <a:t>www.gsa.gov/portal/content/104591</a:t>
          </a:r>
          <a:r>
            <a:rPr lang="en-US" dirty="0" smtClean="0">
              <a:solidFill>
                <a:schemeClr val="bg1"/>
              </a:solidFill>
            </a:rPr>
            <a:t> and </a:t>
          </a:r>
          <a:r>
            <a:rPr lang="en-US" dirty="0" smtClean="0">
              <a:solidFill>
                <a:schemeClr val="bg1"/>
              </a:solidFill>
              <a:hlinkClick xmlns:r="http://schemas.openxmlformats.org/officeDocument/2006/relationships" r:id="rId2"/>
            </a:rPr>
            <a:t>www.gsaxcess.gov</a:t>
          </a:r>
          <a:r>
            <a:rPr lang="en-US" dirty="0" smtClean="0">
              <a:solidFill>
                <a:schemeClr val="bg1"/>
              </a:solidFill>
            </a:rPr>
            <a:t> </a:t>
          </a:r>
          <a:r>
            <a:rPr lang="en-US" dirty="0" smtClean="0"/>
            <a:t>for more information</a:t>
          </a:r>
          <a:endParaRPr lang="en-US" dirty="0"/>
        </a:p>
      </dgm:t>
    </dgm:pt>
    <dgm:pt modelId="{A0B2FDA5-1A6D-407E-A143-9973BC980738}" type="parTrans" cxnId="{420ED30E-096D-4638-B23C-3AF949C4537A}">
      <dgm:prSet/>
      <dgm:spPr/>
      <dgm:t>
        <a:bodyPr/>
        <a:lstStyle/>
        <a:p>
          <a:endParaRPr lang="en-US"/>
        </a:p>
      </dgm:t>
    </dgm:pt>
    <dgm:pt modelId="{C63A6033-1233-4425-AAEB-4BDAAAD83D62}" type="sibTrans" cxnId="{420ED30E-096D-4638-B23C-3AF949C4537A}">
      <dgm:prSet/>
      <dgm:spPr/>
      <dgm:t>
        <a:bodyPr/>
        <a:lstStyle/>
        <a:p>
          <a:endParaRPr lang="en-US"/>
        </a:p>
      </dgm:t>
    </dgm:pt>
    <dgm:pt modelId="{7F3009F0-A9DA-4F0B-9C04-F8D304F44BCE}" type="pres">
      <dgm:prSet presAssocID="{80834AEC-ABE6-40D0-96F5-4F50A79B1D4B}" presName="linear" presStyleCnt="0">
        <dgm:presLayoutVars>
          <dgm:animLvl val="lvl"/>
          <dgm:resizeHandles val="exact"/>
        </dgm:presLayoutVars>
      </dgm:prSet>
      <dgm:spPr/>
      <dgm:t>
        <a:bodyPr/>
        <a:lstStyle/>
        <a:p>
          <a:endParaRPr lang="en-US"/>
        </a:p>
      </dgm:t>
    </dgm:pt>
    <dgm:pt modelId="{720BA17D-3703-4C35-AF3F-944E0F74220F}" type="pres">
      <dgm:prSet presAssocID="{4B721928-6EB3-451D-AFFF-DE6B67C7855D}" presName="parentText" presStyleLbl="node1" presStyleIdx="0" presStyleCnt="1" custScaleY="75699" custLinFactNeighborX="16641" custLinFactNeighborY="-11532">
        <dgm:presLayoutVars>
          <dgm:chMax val="0"/>
          <dgm:bulletEnabled val="1"/>
        </dgm:presLayoutVars>
      </dgm:prSet>
      <dgm:spPr/>
      <dgm:t>
        <a:bodyPr/>
        <a:lstStyle/>
        <a:p>
          <a:endParaRPr lang="en-US"/>
        </a:p>
      </dgm:t>
    </dgm:pt>
  </dgm:ptLst>
  <dgm:cxnLst>
    <dgm:cxn modelId="{420ED30E-096D-4638-B23C-3AF949C4537A}" srcId="{80834AEC-ABE6-40D0-96F5-4F50A79B1D4B}" destId="{4B721928-6EB3-451D-AFFF-DE6B67C7855D}" srcOrd="0" destOrd="0" parTransId="{A0B2FDA5-1A6D-407E-A143-9973BC980738}" sibTransId="{C63A6033-1233-4425-AAEB-4BDAAAD83D62}"/>
    <dgm:cxn modelId="{7CFE91A8-A32D-44B0-8021-646014D4CFEB}" type="presOf" srcId="{4B721928-6EB3-451D-AFFF-DE6B67C7855D}" destId="{720BA17D-3703-4C35-AF3F-944E0F74220F}" srcOrd="0" destOrd="0" presId="urn:microsoft.com/office/officeart/2005/8/layout/vList2"/>
    <dgm:cxn modelId="{74666253-7578-43DC-B7DE-87D0B678A918}" type="presOf" srcId="{80834AEC-ABE6-40D0-96F5-4F50A79B1D4B}" destId="{7F3009F0-A9DA-4F0B-9C04-F8D304F44BCE}" srcOrd="0" destOrd="0" presId="urn:microsoft.com/office/officeart/2005/8/layout/vList2"/>
    <dgm:cxn modelId="{CD61F4C8-304D-4452-9460-5EA8A0988EBF}" type="presParOf" srcId="{7F3009F0-A9DA-4F0B-9C04-F8D304F44BCE}" destId="{720BA17D-3703-4C35-AF3F-944E0F74220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Responsible Contractors</a:t>
          </a:r>
          <a:endParaRPr lang="en-US">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4EE26409-416C-40CD-87FA-579AFA4AAC09}" srcId="{526ED464-5303-4791-9661-1A6056BE7D54}" destId="{B8ED9555-B0D0-4537-BFE0-AB9EC579E586}" srcOrd="0" destOrd="0" parTransId="{D3EA6C16-0101-4725-AFD2-A9B627514803}" sibTransId="{73A28317-5356-4914-89AB-42E530253A80}"/>
    <dgm:cxn modelId="{004BB518-55C0-4CA7-81CF-879DAB9C682D}" type="presOf" srcId="{35334C68-6828-4163-9B77-3CED979853BC}" destId="{1383FC8B-1FF7-4F22-9575-007D83F87132}" srcOrd="0" destOrd="0" presId="urn:microsoft.com/office/officeart/2008/layout/CircleAccentTimeline"/>
    <dgm:cxn modelId="{FAD034CC-8AE3-4B3E-B45F-5D756FDB9AC5}" srcId="{B8ED9555-B0D0-4537-BFE0-AB9EC579E586}" destId="{4416BA6E-7BD5-4DFA-83E5-A447A3401DC6}" srcOrd="6" destOrd="0" parTransId="{8EFCD3BE-8ABB-4DC6-A5BA-89CC2B88EA3B}" sibTransId="{F276E930-970E-47E7-BB00-549D9E023000}"/>
    <dgm:cxn modelId="{FF66D9B6-D28C-433D-BAF3-A50791D9F3B1}" srcId="{B8ED9555-B0D0-4537-BFE0-AB9EC579E586}" destId="{35334C68-6828-4163-9B77-3CED979853BC}" srcOrd="5" destOrd="0" parTransId="{F81F5A14-E57A-45B0-BD2C-3C0AD940D0E1}" sibTransId="{4F9FD1FA-2AD8-4A56-8B9C-26AFB896E8B9}"/>
    <dgm:cxn modelId="{7369C8EA-7AFA-4CEA-BE0A-80D7CF8E1316}" type="presOf" srcId="{153734BB-A2DE-4C77-A23B-E261006FCEF1}" destId="{6F8F2D45-CF38-4026-827B-694271629CB0}" srcOrd="0" destOrd="0" presId="urn:microsoft.com/office/officeart/2008/layout/CircleAccentTimeline"/>
    <dgm:cxn modelId="{4299147E-98EA-4176-A22E-66AD3E5CB0DF}" srcId="{C1D6E01C-403F-40D2-8569-B006BDA0417E}" destId="{66997A45-F3F6-452D-9799-16E2AD98BA27}" srcOrd="1" destOrd="0" parTransId="{11EB4B03-FA1B-487A-B672-B8925725B5A2}" sibTransId="{720031CA-1199-44DB-AAB7-EF00089A1AB4}"/>
    <dgm:cxn modelId="{1DAB3838-771F-471C-8261-A2C248F064F4}" type="presOf" srcId="{A38FF484-DA82-4CAF-8987-59A91B962E02}" destId="{3EE635D1-EC84-4B25-83D3-3D43765D4AAB}"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09666F38-F1E2-4BA5-98E7-0E29B8586A16}" type="presOf" srcId="{4416BA6E-7BD5-4DFA-83E5-A447A3401DC6}" destId="{28E0B984-2B2B-4647-B714-EADE465BC6C8}" srcOrd="0" destOrd="0" presId="urn:microsoft.com/office/officeart/2008/layout/CircleAccentTimeline"/>
    <dgm:cxn modelId="{708BAE55-E6A8-405E-9DD3-A7C59DBF76E0}" type="presOf" srcId="{C1D6E01C-403F-40D2-8569-B006BDA0417E}" destId="{1F1DD87D-C4DE-4736-BB5E-C342761A74C5}" srcOrd="0" destOrd="0" presId="urn:microsoft.com/office/officeart/2008/layout/CircleAccentTimeline"/>
    <dgm:cxn modelId="{C4A8731A-ADB3-467C-B558-697C12609748}" srcId="{B8ED9555-B0D0-4537-BFE0-AB9EC579E586}" destId="{AC37928C-2E69-4635-9B3F-BF8DC2DC646C}" srcOrd="8" destOrd="0" parTransId="{C5FF4E39-07FB-4ABC-AAC9-0B6613B36989}" sibTransId="{F4E8C63B-7A08-4163-88F4-5513B42616DB}"/>
    <dgm:cxn modelId="{25184400-AFF9-42F6-8FE3-0A202ED4961C}" type="presOf" srcId="{A8EEC328-9ECA-4AFD-B28B-B3A5E7FB19CA}" destId="{32F71C00-887C-44DD-A8BA-3A3E96C656FC}" srcOrd="0" destOrd="0" presId="urn:microsoft.com/office/officeart/2008/layout/CircleAccentTimeline"/>
    <dgm:cxn modelId="{4B2DCF68-7B72-457B-803A-145078031428}" type="presOf" srcId="{1F723643-8E7B-40EE-B683-D5C2112DEE39}" destId="{B97D1391-A0C4-4F5B-9A5A-757510A7AC28}" srcOrd="0" destOrd="0" presId="urn:microsoft.com/office/officeart/2008/layout/CircleAccentTimeline"/>
    <dgm:cxn modelId="{3733A5E6-7BD5-44AE-888E-292E26A4CF41}" srcId="{B8ED9555-B0D0-4537-BFE0-AB9EC579E586}" destId="{153734BB-A2DE-4C77-A23B-E261006FCEF1}" srcOrd="1" destOrd="0" parTransId="{8915B692-04EA-438E-88E5-0CC8841ECA9C}" sibTransId="{94EAEDE9-8EC4-4039-A4A1-AA5CE846A532}"/>
    <dgm:cxn modelId="{F7D59852-DC7A-4ED9-85A6-200F9681A054}" srcId="{B8ED9555-B0D0-4537-BFE0-AB9EC579E586}" destId="{C62BDCFD-A725-4F86-89C7-6310F88E58AE}" srcOrd="4" destOrd="0" parTransId="{4E7ABAA7-62A8-450D-B066-43DF3116B254}" sibTransId="{37A853DD-DAD3-46CF-BF50-8767AF8D1843}"/>
    <dgm:cxn modelId="{29EF6F6F-ECA8-4A79-91D9-1E47232357AF}" type="presOf" srcId="{9DD41E5C-B96F-45AC-8650-8BE4FDAEE09D}" destId="{B5F18782-9DFB-4A53-A854-F93A273B5876}" srcOrd="0" destOrd="0" presId="urn:microsoft.com/office/officeart/2008/layout/CircleAccentTimeline"/>
    <dgm:cxn modelId="{EC02B05B-E487-4D4E-90F7-2A9E3D5E57AA}" type="presOf" srcId="{AC37928C-2E69-4635-9B3F-BF8DC2DC646C}" destId="{6578690C-CCF7-4E95-A3C8-761BDDA14AC2}" srcOrd="0" destOrd="0" presId="urn:microsoft.com/office/officeart/2008/layout/CircleAccentTimeline"/>
    <dgm:cxn modelId="{50A7BEF9-04A0-4652-8B3B-53663DF9FDC4}" srcId="{C1D6E01C-403F-40D2-8569-B006BDA0417E}" destId="{D7EC714B-CF2F-45BF-AECA-62C76B1B0814}" srcOrd="2" destOrd="0" parTransId="{8C4F47AD-B48F-444E-B5EE-5EF1B6E6BC26}" sibTransId="{A10FC400-4542-4566-9EA3-83D472568AFC}"/>
    <dgm:cxn modelId="{6E99F4EC-B5A1-462C-AD0C-B8419F526AA3}" type="presOf" srcId="{D7EC714B-CF2F-45BF-AECA-62C76B1B0814}" destId="{06D08911-A7AE-4125-BB28-2FA3DE35044A}" srcOrd="0" destOrd="0" presId="urn:microsoft.com/office/officeart/2008/layout/CircleAccentTimeline"/>
    <dgm:cxn modelId="{3E34CC47-E161-45F4-9578-8831C02BFC76}" srcId="{B8ED9555-B0D0-4537-BFE0-AB9EC579E586}" destId="{9DD41E5C-B96F-45AC-8650-8BE4FDAEE09D}" srcOrd="3" destOrd="0" parTransId="{8833A8B1-7234-44DA-A1E6-0711DA9643BA}" sibTransId="{7AC137F3-CDA2-44AB-BA8E-596D1E130318}"/>
    <dgm:cxn modelId="{078EB4EB-B0B0-4F31-90F3-AB8A44FEF341}" srcId="{C1D6E01C-403F-40D2-8569-B006BDA0417E}" destId="{A8EEC328-9ECA-4AFD-B28B-B3A5E7FB19CA}" srcOrd="0" destOrd="0" parTransId="{23EA7280-B9C7-4C6C-BBD7-BD6CA5AAE9B5}" sibTransId="{3A5C6A2D-99C8-495C-8A01-DD1B2A5BAE35}"/>
    <dgm:cxn modelId="{A5A8BD2A-983F-4CC0-9006-7AE06605E1B5}" srcId="{B8ED9555-B0D0-4537-BFE0-AB9EC579E586}" destId="{62D01E74-23A8-4196-9C9D-48371018884E}" srcOrd="7" destOrd="0" parTransId="{5642624A-B274-4ACA-85A9-966F14975928}" sibTransId="{C020A67C-5AAC-451A-B752-A6B2CACD5DAC}"/>
    <dgm:cxn modelId="{26B185D5-4517-437B-A8D3-83D50EB42DD4}" type="presOf" srcId="{C62BDCFD-A725-4F86-89C7-6310F88E58AE}" destId="{DBDD8448-C09A-4658-AAF5-E4E17227B58A}" srcOrd="0" destOrd="0" presId="urn:microsoft.com/office/officeart/2008/layout/CircleAccentTimeline"/>
    <dgm:cxn modelId="{BD5FAA72-DF86-43FE-B013-B5A5652BF391}" type="presOf" srcId="{B8ED9555-B0D0-4537-BFE0-AB9EC579E586}" destId="{FFEB16F5-0895-4E0D-95F6-F15185B2E8E8}" srcOrd="0" destOrd="0" presId="urn:microsoft.com/office/officeart/2008/layout/CircleAccentTimeline"/>
    <dgm:cxn modelId="{919A8F57-A712-4904-9806-CC9D929E329F}" srcId="{B8ED9555-B0D0-4537-BFE0-AB9EC579E586}" destId="{A38FF484-DA82-4CAF-8987-59A91B962E02}" srcOrd="2" destOrd="0" parTransId="{700533D0-7B97-4075-9B64-E759C7856F53}" sibTransId="{6048ECD4-EBFA-4583-BE32-1B153BBF0B5D}"/>
    <dgm:cxn modelId="{949220CE-61EF-4BCA-8DAC-4F1A6A030B82}" type="presOf" srcId="{62D01E74-23A8-4196-9C9D-48371018884E}" destId="{7D02943F-FED0-4D58-892C-F7A70068836B}" srcOrd="0" destOrd="0" presId="urn:microsoft.com/office/officeart/2008/layout/CircleAccentTimeline"/>
    <dgm:cxn modelId="{8097A007-94CF-48EE-830A-4D40FDCDBEFE}" type="presOf" srcId="{66997A45-F3F6-452D-9799-16E2AD98BA27}" destId="{7D9B3CFE-F855-4C4D-9555-12FD95D1A111}" srcOrd="0" destOrd="0" presId="urn:microsoft.com/office/officeart/2008/layout/CircleAccentTimeline"/>
    <dgm:cxn modelId="{84EBF2D1-2692-4AB4-BA25-75C9B2B61DC9}" type="presOf" srcId="{526ED464-5303-4791-9661-1A6056BE7D54}" destId="{128DF80F-8DFC-4FC5-A139-C1077F1396F8}" srcOrd="0" destOrd="0" presId="urn:microsoft.com/office/officeart/2008/layout/CircleAccentTimeline"/>
    <dgm:cxn modelId="{50D0F1CF-8A14-4D06-B05C-2738672FB322}" srcId="{526ED464-5303-4791-9661-1A6056BE7D54}" destId="{C1D6E01C-403F-40D2-8569-B006BDA0417E}" srcOrd="1" destOrd="0" parTransId="{3F1AA184-0FDA-488E-8CFD-35AFA273C268}" sibTransId="{9749E85B-F5B5-4C48-8E46-F42E38E00A24}"/>
    <dgm:cxn modelId="{F725C939-548B-47C4-943F-8AC68E74EF2E}" type="presParOf" srcId="{128DF80F-8DFC-4FC5-A139-C1077F1396F8}" destId="{A73799D2-0115-41CC-B2C5-0A67A3717364}" srcOrd="0" destOrd="0" presId="urn:microsoft.com/office/officeart/2008/layout/CircleAccentTimeline"/>
    <dgm:cxn modelId="{D29772DD-0F6A-4D56-A3EB-3E53144D3501}" type="presParOf" srcId="{A73799D2-0115-41CC-B2C5-0A67A3717364}" destId="{916EB9D3-95DB-42D8-A354-2784A3581378}" srcOrd="0" destOrd="0" presId="urn:microsoft.com/office/officeart/2008/layout/CircleAccentTimeline"/>
    <dgm:cxn modelId="{13CC9C96-B31A-4A76-832D-C91086E3CB51}" type="presParOf" srcId="{A73799D2-0115-41CC-B2C5-0A67A3717364}" destId="{FFEB16F5-0895-4E0D-95F6-F15185B2E8E8}" srcOrd="1" destOrd="0" presId="urn:microsoft.com/office/officeart/2008/layout/CircleAccentTimeline"/>
    <dgm:cxn modelId="{44E7237F-ACBB-48A7-A5FC-02F05CCF0B1B}" type="presParOf" srcId="{A73799D2-0115-41CC-B2C5-0A67A3717364}" destId="{A97822D0-DA8C-4CEE-A4FF-F814A7A889CD}" srcOrd="2" destOrd="0" presId="urn:microsoft.com/office/officeart/2008/layout/CircleAccentTimeline"/>
    <dgm:cxn modelId="{2F7FB9C0-C306-4990-93D7-6A0F2BA55B2E}" type="presParOf" srcId="{128DF80F-8DFC-4FC5-A139-C1077F1396F8}" destId="{DA584CE9-AF94-4796-88BB-101990C235EB}" srcOrd="1" destOrd="0" presId="urn:microsoft.com/office/officeart/2008/layout/CircleAccentTimeline"/>
    <dgm:cxn modelId="{F6E5014C-66AD-4452-9906-7C6875E6DEA2}" type="presParOf" srcId="{128DF80F-8DFC-4FC5-A139-C1077F1396F8}" destId="{04E9113E-7264-45A1-9073-E672B2CCA8A9}" srcOrd="2" destOrd="0" presId="urn:microsoft.com/office/officeart/2008/layout/CircleAccentTimeline"/>
    <dgm:cxn modelId="{47EBF257-C962-4EE3-9CC8-813ADA28BE1F}" type="presParOf" srcId="{128DF80F-8DFC-4FC5-A139-C1077F1396F8}" destId="{AB15B027-D590-41A0-B2E3-3591F5F9D3AD}" srcOrd="3" destOrd="0" presId="urn:microsoft.com/office/officeart/2008/layout/CircleAccentTimeline"/>
    <dgm:cxn modelId="{42DED5E5-4F67-4063-95D9-9AE90D13D808}" type="presParOf" srcId="{128DF80F-8DFC-4FC5-A139-C1077F1396F8}" destId="{9E558F0D-CA87-4A8F-8D47-A660CF985891}" srcOrd="4" destOrd="0" presId="urn:microsoft.com/office/officeart/2008/layout/CircleAccentTimeline"/>
    <dgm:cxn modelId="{18A21401-F9B7-4E2F-A66D-BC2D6D3E615A}" type="presParOf" srcId="{9E558F0D-CA87-4A8F-8D47-A660CF985891}" destId="{C569929B-8B4A-4D64-A053-A95AE0D36C61}" srcOrd="0" destOrd="0" presId="urn:microsoft.com/office/officeart/2008/layout/CircleAccentTimeline"/>
    <dgm:cxn modelId="{FF02F49B-F99D-4B85-8196-8CF8E7E22A0D}" type="presParOf" srcId="{9E558F0D-CA87-4A8F-8D47-A660CF985891}" destId="{B97D1391-A0C4-4F5B-9A5A-757510A7AC28}" srcOrd="1" destOrd="0" presId="urn:microsoft.com/office/officeart/2008/layout/CircleAccentTimeline"/>
    <dgm:cxn modelId="{D21906C2-5E2C-4B4C-8979-35AEF25CAF18}" type="presParOf" srcId="{9E558F0D-CA87-4A8F-8D47-A660CF985891}" destId="{0B460D7F-AAD7-4830-9CD9-956A2171D4B8}" srcOrd="2" destOrd="0" presId="urn:microsoft.com/office/officeart/2008/layout/CircleAccentTimeline"/>
    <dgm:cxn modelId="{98D8FEB7-2AF0-4104-8F17-C2DECC7DE027}" type="presParOf" srcId="{128DF80F-8DFC-4FC5-A139-C1077F1396F8}" destId="{D42CBA02-5A8B-4112-8160-B42B56437519}" srcOrd="5" destOrd="0" presId="urn:microsoft.com/office/officeart/2008/layout/CircleAccentTimeline"/>
    <dgm:cxn modelId="{A12336D9-3622-4192-A66C-0F1A57DB8F60}" type="presParOf" srcId="{128DF80F-8DFC-4FC5-A139-C1077F1396F8}" destId="{3D66EA5F-591F-4954-9B36-D64224F7186D}" srcOrd="6" destOrd="0" presId="urn:microsoft.com/office/officeart/2008/layout/CircleAccentTimeline"/>
    <dgm:cxn modelId="{BAD72388-0699-4227-BEA3-164332EECBF8}" type="presParOf" srcId="{128DF80F-8DFC-4FC5-A139-C1077F1396F8}" destId="{6CA55D12-ED10-4007-916D-588B86DDA3AB}" srcOrd="7" destOrd="0" presId="urn:microsoft.com/office/officeart/2008/layout/CircleAccentTimeline"/>
    <dgm:cxn modelId="{46378DFF-A254-4A59-BC0A-167D9FAA4B9F}" type="presParOf" srcId="{128DF80F-8DFC-4FC5-A139-C1077F1396F8}" destId="{E39A84D9-463E-4854-8EEA-38C2E7BE4C1E}" srcOrd="8" destOrd="0" presId="urn:microsoft.com/office/officeart/2008/layout/CircleAccentTimeline"/>
    <dgm:cxn modelId="{9F8D6B2A-34AF-4BCA-A9D3-DA25E15C7A8F}" type="presParOf" srcId="{E39A84D9-463E-4854-8EEA-38C2E7BE4C1E}" destId="{0CB47DF0-C9B0-4625-91D0-CE9AAB1C0AF3}" srcOrd="0" destOrd="0" presId="urn:microsoft.com/office/officeart/2008/layout/CircleAccentTimeline"/>
    <dgm:cxn modelId="{459C4993-4509-4E1B-AF65-C52F17DCD515}" type="presParOf" srcId="{E39A84D9-463E-4854-8EEA-38C2E7BE4C1E}" destId="{6F8F2D45-CF38-4026-827B-694271629CB0}" srcOrd="1" destOrd="0" presId="urn:microsoft.com/office/officeart/2008/layout/CircleAccentTimeline"/>
    <dgm:cxn modelId="{39A48C00-E5A5-4ABF-97D5-36BCE86A9BA2}" type="presParOf" srcId="{E39A84D9-463E-4854-8EEA-38C2E7BE4C1E}" destId="{8B789AF9-5AFB-4876-9011-227B146B217C}" srcOrd="2" destOrd="0" presId="urn:microsoft.com/office/officeart/2008/layout/CircleAccentTimeline"/>
    <dgm:cxn modelId="{6964A929-9C42-4BA4-A6D6-C184CFD163B5}" type="presParOf" srcId="{128DF80F-8DFC-4FC5-A139-C1077F1396F8}" destId="{BDD12598-A33B-49C3-AD83-F3C9DC08B2DD}" srcOrd="9" destOrd="0" presId="urn:microsoft.com/office/officeart/2008/layout/CircleAccentTimeline"/>
    <dgm:cxn modelId="{95E74FE4-133A-4D6A-8208-BFEDC8C45B7A}" type="presParOf" srcId="{128DF80F-8DFC-4FC5-A139-C1077F1396F8}" destId="{69F1F237-B1C4-4A49-92FA-FF88E524C923}" srcOrd="10" destOrd="0" presId="urn:microsoft.com/office/officeart/2008/layout/CircleAccentTimeline"/>
    <dgm:cxn modelId="{2AF1E8EE-6ADB-45DF-A9BB-60F12CEAC061}" type="presParOf" srcId="{128DF80F-8DFC-4FC5-A139-C1077F1396F8}" destId="{7FEAD882-EEE0-499B-ABF9-22E02D3E1105}" srcOrd="11" destOrd="0" presId="urn:microsoft.com/office/officeart/2008/layout/CircleAccentTimeline"/>
    <dgm:cxn modelId="{DD059164-CE94-4F62-A449-CA572E0FD935}" type="presParOf" srcId="{128DF80F-8DFC-4FC5-A139-C1077F1396F8}" destId="{476B0E25-BA91-4DBD-A345-FE23F5ADC2A6}" srcOrd="12" destOrd="0" presId="urn:microsoft.com/office/officeart/2008/layout/CircleAccentTimeline"/>
    <dgm:cxn modelId="{CD045E48-CAEE-47BC-9514-6144745ECA8C}" type="presParOf" srcId="{476B0E25-BA91-4DBD-A345-FE23F5ADC2A6}" destId="{6C1011C6-9181-432D-AD92-C85355E997CC}" srcOrd="0" destOrd="0" presId="urn:microsoft.com/office/officeart/2008/layout/CircleAccentTimeline"/>
    <dgm:cxn modelId="{34FF3BB5-C9D4-4AFA-BB9C-208A18665F49}" type="presParOf" srcId="{476B0E25-BA91-4DBD-A345-FE23F5ADC2A6}" destId="{3EE635D1-EC84-4B25-83D3-3D43765D4AAB}" srcOrd="1" destOrd="0" presId="urn:microsoft.com/office/officeart/2008/layout/CircleAccentTimeline"/>
    <dgm:cxn modelId="{43E86E18-92DC-4FDE-99D1-5ED9105A76D9}" type="presParOf" srcId="{476B0E25-BA91-4DBD-A345-FE23F5ADC2A6}" destId="{14209A3A-8E06-4D02-94B0-18121A35026B}" srcOrd="2" destOrd="0" presId="urn:microsoft.com/office/officeart/2008/layout/CircleAccentTimeline"/>
    <dgm:cxn modelId="{15BB3588-8A08-4AD2-9DAA-AA336D034B39}" type="presParOf" srcId="{128DF80F-8DFC-4FC5-A139-C1077F1396F8}" destId="{8AE3C118-1528-4D1F-A6A4-C5DBBBA25032}" srcOrd="13" destOrd="0" presId="urn:microsoft.com/office/officeart/2008/layout/CircleAccentTimeline"/>
    <dgm:cxn modelId="{F1605201-F93B-49F0-AD66-30E6D4DD9EF3}" type="presParOf" srcId="{128DF80F-8DFC-4FC5-A139-C1077F1396F8}" destId="{F5B309F6-745C-42EE-87FB-13DC8BCEFFDB}" srcOrd="14" destOrd="0" presId="urn:microsoft.com/office/officeart/2008/layout/CircleAccentTimeline"/>
    <dgm:cxn modelId="{0DA427F3-3E93-4A99-8F84-4CD218FD13BF}" type="presParOf" srcId="{128DF80F-8DFC-4FC5-A139-C1077F1396F8}" destId="{AC7383AD-93B6-4D3E-AD10-74E7AE343CB7}" srcOrd="15" destOrd="0" presId="urn:microsoft.com/office/officeart/2008/layout/CircleAccentTimeline"/>
    <dgm:cxn modelId="{C37DB155-0F63-49A1-81C5-A0F85761886B}" type="presParOf" srcId="{128DF80F-8DFC-4FC5-A139-C1077F1396F8}" destId="{E6424494-42A4-47B7-B19A-DF5EE743DE33}" srcOrd="16" destOrd="0" presId="urn:microsoft.com/office/officeart/2008/layout/CircleAccentTimeline"/>
    <dgm:cxn modelId="{9975B2DE-59FF-4FF5-A671-1D51DA9B829A}" type="presParOf" srcId="{E6424494-42A4-47B7-B19A-DF5EE743DE33}" destId="{46A6E9F1-CFFD-4CB5-A666-FE95BF085E1E}" srcOrd="0" destOrd="0" presId="urn:microsoft.com/office/officeart/2008/layout/CircleAccentTimeline"/>
    <dgm:cxn modelId="{398CF572-DE75-48DE-A36A-C551993895CA}" type="presParOf" srcId="{E6424494-42A4-47B7-B19A-DF5EE743DE33}" destId="{B5F18782-9DFB-4A53-A854-F93A273B5876}" srcOrd="1" destOrd="0" presId="urn:microsoft.com/office/officeart/2008/layout/CircleAccentTimeline"/>
    <dgm:cxn modelId="{5EF5A3D5-E649-4D47-BEFB-F10B74FE0E95}" type="presParOf" srcId="{E6424494-42A4-47B7-B19A-DF5EE743DE33}" destId="{2F69DD04-D1BB-4ED9-ACFA-1D482A9AC01D}" srcOrd="2" destOrd="0" presId="urn:microsoft.com/office/officeart/2008/layout/CircleAccentTimeline"/>
    <dgm:cxn modelId="{7C57B128-680C-4BA0-A3F4-600278B4BFF6}" type="presParOf" srcId="{128DF80F-8DFC-4FC5-A139-C1077F1396F8}" destId="{5F9BC354-A253-4711-9DCC-7958820B097A}" srcOrd="17" destOrd="0" presId="urn:microsoft.com/office/officeart/2008/layout/CircleAccentTimeline"/>
    <dgm:cxn modelId="{C1AA8FE6-465B-4586-95BC-DD14042A29F2}" type="presParOf" srcId="{128DF80F-8DFC-4FC5-A139-C1077F1396F8}" destId="{1F2905CD-E570-42DC-B18C-392BDA02EB1B}" srcOrd="18" destOrd="0" presId="urn:microsoft.com/office/officeart/2008/layout/CircleAccentTimeline"/>
    <dgm:cxn modelId="{2719EC41-5409-4354-A18E-C3B5CC6E0175}" type="presParOf" srcId="{128DF80F-8DFC-4FC5-A139-C1077F1396F8}" destId="{1F8F96BB-39E5-4921-BC10-522B33F17495}" srcOrd="19" destOrd="0" presId="urn:microsoft.com/office/officeart/2008/layout/CircleAccentTimeline"/>
    <dgm:cxn modelId="{EF182B26-2937-415B-905D-9721E59CE77C}" type="presParOf" srcId="{128DF80F-8DFC-4FC5-A139-C1077F1396F8}" destId="{25F22FAD-4A05-49C8-A72F-D64AEA6D744D}" srcOrd="20" destOrd="0" presId="urn:microsoft.com/office/officeart/2008/layout/CircleAccentTimeline"/>
    <dgm:cxn modelId="{6CFB16D9-7E0B-4F3E-B2EE-6BA70FD8906E}" type="presParOf" srcId="{25F22FAD-4A05-49C8-A72F-D64AEA6D744D}" destId="{7BE0DAE8-2727-406B-A595-DB018BE70093}" srcOrd="0" destOrd="0" presId="urn:microsoft.com/office/officeart/2008/layout/CircleAccentTimeline"/>
    <dgm:cxn modelId="{B390EE09-D892-4A2A-B301-3219D6963583}" type="presParOf" srcId="{25F22FAD-4A05-49C8-A72F-D64AEA6D744D}" destId="{DBDD8448-C09A-4658-AAF5-E4E17227B58A}" srcOrd="1" destOrd="0" presId="urn:microsoft.com/office/officeart/2008/layout/CircleAccentTimeline"/>
    <dgm:cxn modelId="{230C0BF8-C2DB-4A79-B727-72A1AB76B31D}" type="presParOf" srcId="{25F22FAD-4A05-49C8-A72F-D64AEA6D744D}" destId="{4C8725BB-2349-4855-B955-0250CB832536}" srcOrd="2" destOrd="0" presId="urn:microsoft.com/office/officeart/2008/layout/CircleAccentTimeline"/>
    <dgm:cxn modelId="{7CBDBAEB-D215-4143-9C70-806E206BAAE1}" type="presParOf" srcId="{128DF80F-8DFC-4FC5-A139-C1077F1396F8}" destId="{2A5D1C67-FDC4-42D8-A233-B37BEF808DF1}" srcOrd="21" destOrd="0" presId="urn:microsoft.com/office/officeart/2008/layout/CircleAccentTimeline"/>
    <dgm:cxn modelId="{778CAC3C-9B75-45BE-AC3D-83EC75E1D6B7}" type="presParOf" srcId="{128DF80F-8DFC-4FC5-A139-C1077F1396F8}" destId="{75B7779F-B42C-4BAE-BB6D-ADA9EE348394}" srcOrd="22" destOrd="0" presId="urn:microsoft.com/office/officeart/2008/layout/CircleAccentTimeline"/>
    <dgm:cxn modelId="{FB51FFE4-E755-4E53-B6E4-F8EDE2A1F775}" type="presParOf" srcId="{128DF80F-8DFC-4FC5-A139-C1077F1396F8}" destId="{138999A5-BFCE-48E7-9F5C-7E32BF484ABB}" srcOrd="23" destOrd="0" presId="urn:microsoft.com/office/officeart/2008/layout/CircleAccentTimeline"/>
    <dgm:cxn modelId="{B655061F-6D0C-4C94-BA4A-EB8DFFC6363C}" type="presParOf" srcId="{128DF80F-8DFC-4FC5-A139-C1077F1396F8}" destId="{6642340D-FBD6-4346-AF92-3D4BC4CC634F}" srcOrd="24" destOrd="0" presId="urn:microsoft.com/office/officeart/2008/layout/CircleAccentTimeline"/>
    <dgm:cxn modelId="{308A90C1-7B7F-4A70-8061-179836426A93}" type="presParOf" srcId="{6642340D-FBD6-4346-AF92-3D4BC4CC634F}" destId="{14625237-8953-4292-B049-56EBFAED1E49}" srcOrd="0" destOrd="0" presId="urn:microsoft.com/office/officeart/2008/layout/CircleAccentTimeline"/>
    <dgm:cxn modelId="{3A09CE23-B99E-4427-A997-BD238BCA96AD}" type="presParOf" srcId="{6642340D-FBD6-4346-AF92-3D4BC4CC634F}" destId="{1383FC8B-1FF7-4F22-9575-007D83F87132}" srcOrd="1" destOrd="0" presId="urn:microsoft.com/office/officeart/2008/layout/CircleAccentTimeline"/>
    <dgm:cxn modelId="{DFD6ADDC-E73E-496F-9F9B-A3BDFF3432F3}" type="presParOf" srcId="{6642340D-FBD6-4346-AF92-3D4BC4CC634F}" destId="{A786587B-9206-49E8-AF89-B16F256995D4}" srcOrd="2" destOrd="0" presId="urn:microsoft.com/office/officeart/2008/layout/CircleAccentTimeline"/>
    <dgm:cxn modelId="{FF1A3FA2-AE40-4D03-A98D-BAFB7721145A}" type="presParOf" srcId="{128DF80F-8DFC-4FC5-A139-C1077F1396F8}" destId="{6BC69224-E418-4698-B46E-3745C8C7D03E}" srcOrd="25" destOrd="0" presId="urn:microsoft.com/office/officeart/2008/layout/CircleAccentTimeline"/>
    <dgm:cxn modelId="{D03A2F2E-C181-40F2-AC8E-7B3A7BC4AF60}" type="presParOf" srcId="{128DF80F-8DFC-4FC5-A139-C1077F1396F8}" destId="{3ED9371E-7730-4322-A24A-2E4E516D54F8}" srcOrd="26" destOrd="0" presId="urn:microsoft.com/office/officeart/2008/layout/CircleAccentTimeline"/>
    <dgm:cxn modelId="{88DDD3BC-938B-4804-9FCE-78CB250CE510}" type="presParOf" srcId="{128DF80F-8DFC-4FC5-A139-C1077F1396F8}" destId="{DD99DCFC-9DC3-45FE-A27E-23EBD4C58810}" srcOrd="27" destOrd="0" presId="urn:microsoft.com/office/officeart/2008/layout/CircleAccentTimeline"/>
    <dgm:cxn modelId="{04767436-FE47-45D8-9704-A26FA6DF15C5}" type="presParOf" srcId="{128DF80F-8DFC-4FC5-A139-C1077F1396F8}" destId="{237B9514-8B6A-485E-B43D-6BCD56CF5866}" srcOrd="28" destOrd="0" presId="urn:microsoft.com/office/officeart/2008/layout/CircleAccentTimeline"/>
    <dgm:cxn modelId="{7506A430-2333-4B38-AAF6-21937CFA7616}" type="presParOf" srcId="{237B9514-8B6A-485E-B43D-6BCD56CF5866}" destId="{2B69C31F-2611-46CD-B15F-A63151CF8522}" srcOrd="0" destOrd="0" presId="urn:microsoft.com/office/officeart/2008/layout/CircleAccentTimeline"/>
    <dgm:cxn modelId="{F39031D5-4DC3-4A4F-B752-0615F2010491}" type="presParOf" srcId="{237B9514-8B6A-485E-B43D-6BCD56CF5866}" destId="{28E0B984-2B2B-4647-B714-EADE465BC6C8}" srcOrd="1" destOrd="0" presId="urn:microsoft.com/office/officeart/2008/layout/CircleAccentTimeline"/>
    <dgm:cxn modelId="{2ACA3DAC-9110-427B-A6B8-29AAA086C1DB}" type="presParOf" srcId="{237B9514-8B6A-485E-B43D-6BCD56CF5866}" destId="{0B195645-B696-4F3C-8D36-A5C4F2ECB90A}" srcOrd="2" destOrd="0" presId="urn:microsoft.com/office/officeart/2008/layout/CircleAccentTimeline"/>
    <dgm:cxn modelId="{5305DF02-A7DC-4F29-B2C5-D0E3CA5E6449}" type="presParOf" srcId="{128DF80F-8DFC-4FC5-A139-C1077F1396F8}" destId="{FC7EDFC4-9401-4FAD-A5D8-5349919206AB}" srcOrd="29" destOrd="0" presId="urn:microsoft.com/office/officeart/2008/layout/CircleAccentTimeline"/>
    <dgm:cxn modelId="{C8697A82-25A4-43A9-B0BA-2CB2489CC245}" type="presParOf" srcId="{128DF80F-8DFC-4FC5-A139-C1077F1396F8}" destId="{6E052AA8-1181-4665-AF2D-7C90B3AEE624}" srcOrd="30" destOrd="0" presId="urn:microsoft.com/office/officeart/2008/layout/CircleAccentTimeline"/>
    <dgm:cxn modelId="{6F2134BE-91C1-48E2-8A51-596C23CC80EA}" type="presParOf" srcId="{128DF80F-8DFC-4FC5-A139-C1077F1396F8}" destId="{5190D957-B1C4-4D14-9389-BBF48460EC8D}" srcOrd="31" destOrd="0" presId="urn:microsoft.com/office/officeart/2008/layout/CircleAccentTimeline"/>
    <dgm:cxn modelId="{3676A302-369A-4C72-880B-C1E8CBBD579F}" type="presParOf" srcId="{128DF80F-8DFC-4FC5-A139-C1077F1396F8}" destId="{3A82B62D-509D-43F3-8A92-69B7FB615EF5}" srcOrd="32" destOrd="0" presId="urn:microsoft.com/office/officeart/2008/layout/CircleAccentTimeline"/>
    <dgm:cxn modelId="{6D48A855-B3A3-4938-BDEF-CC3953431FD5}" type="presParOf" srcId="{3A82B62D-509D-43F3-8A92-69B7FB615EF5}" destId="{F7FE0015-1B93-4F6E-9909-0411AE9646C6}" srcOrd="0" destOrd="0" presId="urn:microsoft.com/office/officeart/2008/layout/CircleAccentTimeline"/>
    <dgm:cxn modelId="{5CD24EFB-A107-40A3-9BDC-E9A14A06FB05}" type="presParOf" srcId="{3A82B62D-509D-43F3-8A92-69B7FB615EF5}" destId="{7D02943F-FED0-4D58-892C-F7A70068836B}" srcOrd="1" destOrd="0" presId="urn:microsoft.com/office/officeart/2008/layout/CircleAccentTimeline"/>
    <dgm:cxn modelId="{AB03D712-7207-4397-ABE1-3B7427C252B0}" type="presParOf" srcId="{3A82B62D-509D-43F3-8A92-69B7FB615EF5}" destId="{DA85DC30-A9CE-49F4-AA84-3109832B7D23}" srcOrd="2" destOrd="0" presId="urn:microsoft.com/office/officeart/2008/layout/CircleAccentTimeline"/>
    <dgm:cxn modelId="{B09A2449-4717-406D-9739-AACA0B195A74}" type="presParOf" srcId="{128DF80F-8DFC-4FC5-A139-C1077F1396F8}" destId="{D3B3CF18-69C0-4B24-9954-864273A72172}" srcOrd="33" destOrd="0" presId="urn:microsoft.com/office/officeart/2008/layout/CircleAccentTimeline"/>
    <dgm:cxn modelId="{77BDE692-41DF-4392-8995-0B6FB7090D26}" type="presParOf" srcId="{128DF80F-8DFC-4FC5-A139-C1077F1396F8}" destId="{85E98B99-DCB5-40D8-A424-D2BB7422DD9C}" srcOrd="34" destOrd="0" presId="urn:microsoft.com/office/officeart/2008/layout/CircleAccentTimeline"/>
    <dgm:cxn modelId="{585A9E80-72EF-4FE3-AB85-4E5505F35F55}" type="presParOf" srcId="{128DF80F-8DFC-4FC5-A139-C1077F1396F8}" destId="{4BE41874-4312-498D-88DE-08D188FF2213}" srcOrd="35" destOrd="0" presId="urn:microsoft.com/office/officeart/2008/layout/CircleAccentTimeline"/>
    <dgm:cxn modelId="{FEFBDA64-7DAC-4BEC-9145-F8F329420901}" type="presParOf" srcId="{128DF80F-8DFC-4FC5-A139-C1077F1396F8}" destId="{4BA0E3BB-139E-4360-A864-075BA0E0A0A1}" srcOrd="36" destOrd="0" presId="urn:microsoft.com/office/officeart/2008/layout/CircleAccentTimeline"/>
    <dgm:cxn modelId="{43ECD7F0-8872-411B-B2E4-2C8DAF3A0AAA}" type="presParOf" srcId="{4BA0E3BB-139E-4360-A864-075BA0E0A0A1}" destId="{9CBD063D-9022-453E-8886-56FFD71EF60D}" srcOrd="0" destOrd="0" presId="urn:microsoft.com/office/officeart/2008/layout/CircleAccentTimeline"/>
    <dgm:cxn modelId="{7520744D-E7F8-4EC0-9155-70ADC9C982E3}" type="presParOf" srcId="{4BA0E3BB-139E-4360-A864-075BA0E0A0A1}" destId="{6578690C-CCF7-4E95-A3C8-761BDDA14AC2}" srcOrd="1" destOrd="0" presId="urn:microsoft.com/office/officeart/2008/layout/CircleAccentTimeline"/>
    <dgm:cxn modelId="{37C07C50-112A-40CC-8006-F8CB66AE17E3}" type="presParOf" srcId="{4BA0E3BB-139E-4360-A864-075BA0E0A0A1}" destId="{BCAC07ED-210F-4ECE-8273-DAEFACE120C5}" srcOrd="2" destOrd="0" presId="urn:microsoft.com/office/officeart/2008/layout/CircleAccentTimeline"/>
    <dgm:cxn modelId="{5BC1B518-0D2A-45A7-9FB9-B8D2C7CB2C05}" type="presParOf" srcId="{128DF80F-8DFC-4FC5-A139-C1077F1396F8}" destId="{57511FEF-176E-4FFD-A378-0D480F6C8F9C}" srcOrd="37" destOrd="0" presId="urn:microsoft.com/office/officeart/2008/layout/CircleAccentTimeline"/>
    <dgm:cxn modelId="{1AD4AC6F-877C-4189-9CF9-D22E3D7A103B}" type="presParOf" srcId="{128DF80F-8DFC-4FC5-A139-C1077F1396F8}" destId="{70697718-C4A8-451C-B0BA-C2229DB84EC5}" srcOrd="38" destOrd="0" presId="urn:microsoft.com/office/officeart/2008/layout/CircleAccentTimeline"/>
    <dgm:cxn modelId="{5479ED83-BB57-4B51-BC00-E3B14F971200}" type="presParOf" srcId="{128DF80F-8DFC-4FC5-A139-C1077F1396F8}" destId="{601A78D8-9D01-4EDF-844B-1C0D93F12178}" srcOrd="39" destOrd="0" presId="urn:microsoft.com/office/officeart/2008/layout/CircleAccentTimeline"/>
    <dgm:cxn modelId="{52F0B65D-5B37-4C31-87FC-B7AE7F88842A}" type="presParOf" srcId="{601A78D8-9D01-4EDF-844B-1C0D93F12178}" destId="{56E97C0E-DB67-49C0-A75F-1694F2AC034A}" srcOrd="0" destOrd="0" presId="urn:microsoft.com/office/officeart/2008/layout/CircleAccentTimeline"/>
    <dgm:cxn modelId="{7E786BD7-B503-4141-BEDB-90FD9C7284DE}" type="presParOf" srcId="{601A78D8-9D01-4EDF-844B-1C0D93F12178}" destId="{1F1DD87D-C4DE-4736-BB5E-C342761A74C5}" srcOrd="1" destOrd="0" presId="urn:microsoft.com/office/officeart/2008/layout/CircleAccentTimeline"/>
    <dgm:cxn modelId="{827267D0-7DA2-458B-A894-A66218F3BF79}" type="presParOf" srcId="{601A78D8-9D01-4EDF-844B-1C0D93F12178}" destId="{5A82B8DC-51A5-47CC-90B2-0722A858C128}" srcOrd="2" destOrd="0" presId="urn:microsoft.com/office/officeart/2008/layout/CircleAccentTimeline"/>
    <dgm:cxn modelId="{0555163F-BF7C-4D72-A35A-13DEA64FBBA2}" type="presParOf" srcId="{128DF80F-8DFC-4FC5-A139-C1077F1396F8}" destId="{C02431C3-3C1F-44C4-942C-73F87AC066AD}" srcOrd="40" destOrd="0" presId="urn:microsoft.com/office/officeart/2008/layout/CircleAccentTimeline"/>
    <dgm:cxn modelId="{6C705AB1-E67A-4397-A215-BF6256B7DEFF}" type="presParOf" srcId="{128DF80F-8DFC-4FC5-A139-C1077F1396F8}" destId="{A9EA637F-C01B-4FFE-BADB-7A06AAD08259}" srcOrd="41" destOrd="0" presId="urn:microsoft.com/office/officeart/2008/layout/CircleAccentTimeline"/>
    <dgm:cxn modelId="{E4478A14-C546-4ED3-B89D-409564BC2F7E}" type="presParOf" srcId="{128DF80F-8DFC-4FC5-A139-C1077F1396F8}" destId="{F520D7FA-7266-4C52-AE40-A8D0B94A3063}" srcOrd="42" destOrd="0" presId="urn:microsoft.com/office/officeart/2008/layout/CircleAccentTimeline"/>
    <dgm:cxn modelId="{4D378659-809D-4317-8166-A1876B2EC54E}" type="presParOf" srcId="{128DF80F-8DFC-4FC5-A139-C1077F1396F8}" destId="{DF98BDA0-8D43-4AC3-A279-AEF94F3E623C}" srcOrd="43" destOrd="0" presId="urn:microsoft.com/office/officeart/2008/layout/CircleAccentTimeline"/>
    <dgm:cxn modelId="{298F2FEC-B2AD-467F-9BE9-4E6CC0C10F16}" type="presParOf" srcId="{DF98BDA0-8D43-4AC3-A279-AEF94F3E623C}" destId="{7F2FC8F1-6EA4-44B7-99B0-69773CF6F00A}" srcOrd="0" destOrd="0" presId="urn:microsoft.com/office/officeart/2008/layout/CircleAccentTimeline"/>
    <dgm:cxn modelId="{043C6751-4EFF-4DE3-BA09-5AEEA27C9792}" type="presParOf" srcId="{DF98BDA0-8D43-4AC3-A279-AEF94F3E623C}" destId="{32F71C00-887C-44DD-A8BA-3A3E96C656FC}" srcOrd="1" destOrd="0" presId="urn:microsoft.com/office/officeart/2008/layout/CircleAccentTimeline"/>
    <dgm:cxn modelId="{BA9E5276-B023-43DE-8CA0-11C7E41E8CEF}" type="presParOf" srcId="{DF98BDA0-8D43-4AC3-A279-AEF94F3E623C}" destId="{B50B6407-54DD-4CD8-9F27-5A361E4DE4C8}" srcOrd="2" destOrd="0" presId="urn:microsoft.com/office/officeart/2008/layout/CircleAccentTimeline"/>
    <dgm:cxn modelId="{ADA124E7-5489-473B-AF0B-3FA30EB57CA3}" type="presParOf" srcId="{128DF80F-8DFC-4FC5-A139-C1077F1396F8}" destId="{A27D3F0B-96F9-4B58-B7E1-F937D5A1D47D}" srcOrd="44" destOrd="0" presId="urn:microsoft.com/office/officeart/2008/layout/CircleAccentTimeline"/>
    <dgm:cxn modelId="{710BE50E-A567-4139-AB84-8810172B0D44}" type="presParOf" srcId="{128DF80F-8DFC-4FC5-A139-C1077F1396F8}" destId="{378FC52B-8A2F-4BF3-80F4-367D32560412}" srcOrd="45" destOrd="0" presId="urn:microsoft.com/office/officeart/2008/layout/CircleAccentTimeline"/>
    <dgm:cxn modelId="{C31F7E1A-BD1F-4434-90B1-0FE00B561028}" type="presParOf" srcId="{128DF80F-8DFC-4FC5-A139-C1077F1396F8}" destId="{FAF97F3E-D4DE-4B38-A819-751FDA4BDD69}" srcOrd="46" destOrd="0" presId="urn:microsoft.com/office/officeart/2008/layout/CircleAccentTimeline"/>
    <dgm:cxn modelId="{08546649-9ED4-4726-ABFD-03AC54162368}" type="presParOf" srcId="{128DF80F-8DFC-4FC5-A139-C1077F1396F8}" destId="{DAA415A9-A9B1-4BBA-B460-8A41B6E55410}" srcOrd="47" destOrd="0" presId="urn:microsoft.com/office/officeart/2008/layout/CircleAccentTimeline"/>
    <dgm:cxn modelId="{C3ABF82D-317E-4C56-AF66-F6F7050F3A84}" type="presParOf" srcId="{DAA415A9-A9B1-4BBA-B460-8A41B6E55410}" destId="{1B65B706-E109-40CF-A3FA-D178A36BB320}" srcOrd="0" destOrd="0" presId="urn:microsoft.com/office/officeart/2008/layout/CircleAccentTimeline"/>
    <dgm:cxn modelId="{9C9553A5-6A84-46FC-B697-D090FFFBF4F4}" type="presParOf" srcId="{DAA415A9-A9B1-4BBA-B460-8A41B6E55410}" destId="{7D9B3CFE-F855-4C4D-9555-12FD95D1A111}" srcOrd="1" destOrd="0" presId="urn:microsoft.com/office/officeart/2008/layout/CircleAccentTimeline"/>
    <dgm:cxn modelId="{BA5F5ECB-D022-49C0-8B67-EC6EAC95ED20}" type="presParOf" srcId="{DAA415A9-A9B1-4BBA-B460-8A41B6E55410}" destId="{B736E2A6-9A8C-44CA-82E4-3796E7A566CA}" srcOrd="2" destOrd="0" presId="urn:microsoft.com/office/officeart/2008/layout/CircleAccentTimeline"/>
    <dgm:cxn modelId="{3634522D-71EE-46F8-9BE3-5764DEE2E338}" type="presParOf" srcId="{128DF80F-8DFC-4FC5-A139-C1077F1396F8}" destId="{9EBFA21D-6AC2-41E7-94EE-7AE9D293080F}" srcOrd="48" destOrd="0" presId="urn:microsoft.com/office/officeart/2008/layout/CircleAccentTimeline"/>
    <dgm:cxn modelId="{D5783CE4-8900-4169-90E8-C87446170806}" type="presParOf" srcId="{128DF80F-8DFC-4FC5-A139-C1077F1396F8}" destId="{E3F76934-1D4A-47AD-92D5-9A4B8E3BFF1D}" srcOrd="49" destOrd="0" presId="urn:microsoft.com/office/officeart/2008/layout/CircleAccentTimeline"/>
    <dgm:cxn modelId="{77144637-F30A-4C0F-91C2-E55EDF41A377}" type="presParOf" srcId="{128DF80F-8DFC-4FC5-A139-C1077F1396F8}" destId="{D0CD7425-0B36-4965-88CC-B884A93B6127}" srcOrd="50" destOrd="0" presId="urn:microsoft.com/office/officeart/2008/layout/CircleAccentTimeline"/>
    <dgm:cxn modelId="{69736474-642C-4993-AFBC-4CB2C868B14B}" type="presParOf" srcId="{128DF80F-8DFC-4FC5-A139-C1077F1396F8}" destId="{3C6BEC8A-6385-422D-A1F9-460716C44901}" srcOrd="51" destOrd="0" presId="urn:microsoft.com/office/officeart/2008/layout/CircleAccentTimeline"/>
    <dgm:cxn modelId="{91DA13D1-1541-4057-8DCE-8D2A1208DD32}" type="presParOf" srcId="{3C6BEC8A-6385-422D-A1F9-460716C44901}" destId="{14A94102-60C3-4AF7-9B15-2BDB1214ADAD}" srcOrd="0" destOrd="0" presId="urn:microsoft.com/office/officeart/2008/layout/CircleAccentTimeline"/>
    <dgm:cxn modelId="{DBB011E9-0319-4195-8B34-6276A55F25EC}" type="presParOf" srcId="{3C6BEC8A-6385-422D-A1F9-460716C44901}" destId="{06D08911-A7AE-4125-BB28-2FA3DE35044A}" srcOrd="1" destOrd="0" presId="urn:microsoft.com/office/officeart/2008/layout/CircleAccentTimeline"/>
    <dgm:cxn modelId="{7064C79A-C310-4680-8374-59A537DE7BB9}" type="presParOf" srcId="{3C6BEC8A-6385-422D-A1F9-460716C44901}" destId="{1C6030A1-8D59-4C99-90B6-C602F35CCB09}" srcOrd="2" destOrd="0" presId="urn:microsoft.com/office/officeart/2008/layout/CircleAccentTimeline"/>
    <dgm:cxn modelId="{16C18017-5802-4CD9-9DC0-DC578E8C8168}" type="presParOf" srcId="{128DF80F-8DFC-4FC5-A139-C1077F1396F8}" destId="{8B1EF224-3587-498F-8FE0-C87627ACCB41}" srcOrd="52" destOrd="0" presId="urn:microsoft.com/office/officeart/2008/layout/CircleAccentTimeline"/>
    <dgm:cxn modelId="{77B451EA-5B00-4B7E-BB31-74D0B8F2EA4E}"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834AEC-ABE6-40D0-96F5-4F50A79B1D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721928-6EB3-451D-AFFF-DE6B67C7855D}">
      <dgm:prSet phldrT="[Text]"/>
      <dgm:spPr>
        <a:solidFill>
          <a:schemeClr val="accent1">
            <a:lumMod val="75000"/>
          </a:schemeClr>
        </a:solidFill>
        <a:ln w="28575">
          <a:solidFill>
            <a:schemeClr val="accent1"/>
          </a:solidFill>
          <a:prstDash val="solid"/>
        </a:ln>
        <a:effectLst>
          <a:innerShdw blurRad="63500" dist="50800" dir="5400000">
            <a:prstClr val="black">
              <a:alpha val="50000"/>
            </a:prstClr>
          </a:innerShdw>
        </a:effectLst>
        <a:scene3d>
          <a:camera prst="perspectiveRelaxedModerately"/>
          <a:lightRig rig="threePt" dir="t"/>
        </a:scene3d>
      </dgm:spPr>
      <dgm:t>
        <a:bodyPr/>
        <a:lstStyle/>
        <a:p>
          <a:r>
            <a:rPr lang="en-US" b="1" u="sng" dirty="0" smtClean="0"/>
            <a:t>(2 C.F.R. </a:t>
          </a:r>
          <a:r>
            <a:rPr lang="en-US" b="1" u="sng" dirty="0" smtClean="0">
              <a:latin typeface="Georgia" panose="02040502050405020303" pitchFamily="18" charset="0"/>
            </a:rPr>
            <a:t>§ 200.318(e))    </a:t>
          </a:r>
          <a:r>
            <a:rPr lang="en-US" dirty="0" smtClean="0">
              <a:latin typeface="Georgia" panose="02040502050405020303" pitchFamily="18" charset="0"/>
            </a:rPr>
            <a:t>                </a:t>
          </a:r>
          <a:r>
            <a:rPr lang="en-US" dirty="0" smtClean="0"/>
            <a:t>Administered by GSA through the Federal Surplus Personal Property Donation Program.  Open to tax supported entities and eligible private nonprofit tax-exempt organizations.  See </a:t>
          </a:r>
          <a:r>
            <a:rPr lang="en-US" dirty="0" smtClean="0">
              <a:solidFill>
                <a:schemeClr val="bg1"/>
              </a:solidFill>
              <a:hlinkClick xmlns:r="http://schemas.openxmlformats.org/officeDocument/2006/relationships" r:id="rId1"/>
            </a:rPr>
            <a:t>www.gsa.gov/portal/content/104591</a:t>
          </a:r>
          <a:r>
            <a:rPr lang="en-US" dirty="0" smtClean="0">
              <a:solidFill>
                <a:schemeClr val="bg1"/>
              </a:solidFill>
            </a:rPr>
            <a:t> and </a:t>
          </a:r>
          <a:r>
            <a:rPr lang="en-US" dirty="0" smtClean="0">
              <a:solidFill>
                <a:schemeClr val="bg1"/>
              </a:solidFill>
              <a:hlinkClick xmlns:r="http://schemas.openxmlformats.org/officeDocument/2006/relationships" r:id="rId2"/>
            </a:rPr>
            <a:t>www.gsaxcess.gov</a:t>
          </a:r>
          <a:r>
            <a:rPr lang="en-US" dirty="0" smtClean="0">
              <a:solidFill>
                <a:schemeClr val="bg1"/>
              </a:solidFill>
            </a:rPr>
            <a:t> </a:t>
          </a:r>
          <a:r>
            <a:rPr lang="en-US" dirty="0" smtClean="0"/>
            <a:t>for more information</a:t>
          </a:r>
          <a:endParaRPr lang="en-US" dirty="0"/>
        </a:p>
      </dgm:t>
    </dgm:pt>
    <dgm:pt modelId="{A0B2FDA5-1A6D-407E-A143-9973BC980738}" type="parTrans" cxnId="{420ED30E-096D-4638-B23C-3AF949C4537A}">
      <dgm:prSet/>
      <dgm:spPr/>
      <dgm:t>
        <a:bodyPr/>
        <a:lstStyle/>
        <a:p>
          <a:endParaRPr lang="en-US"/>
        </a:p>
      </dgm:t>
    </dgm:pt>
    <dgm:pt modelId="{C63A6033-1233-4425-AAEB-4BDAAAD83D62}" type="sibTrans" cxnId="{420ED30E-096D-4638-B23C-3AF949C4537A}">
      <dgm:prSet/>
      <dgm:spPr/>
      <dgm:t>
        <a:bodyPr/>
        <a:lstStyle/>
        <a:p>
          <a:endParaRPr lang="en-US"/>
        </a:p>
      </dgm:t>
    </dgm:pt>
    <dgm:pt modelId="{7F3009F0-A9DA-4F0B-9C04-F8D304F44BCE}" type="pres">
      <dgm:prSet presAssocID="{80834AEC-ABE6-40D0-96F5-4F50A79B1D4B}" presName="linear" presStyleCnt="0">
        <dgm:presLayoutVars>
          <dgm:animLvl val="lvl"/>
          <dgm:resizeHandles val="exact"/>
        </dgm:presLayoutVars>
      </dgm:prSet>
      <dgm:spPr/>
      <dgm:t>
        <a:bodyPr/>
        <a:lstStyle/>
        <a:p>
          <a:endParaRPr lang="en-US"/>
        </a:p>
      </dgm:t>
    </dgm:pt>
    <dgm:pt modelId="{720BA17D-3703-4C35-AF3F-944E0F74220F}" type="pres">
      <dgm:prSet presAssocID="{4B721928-6EB3-451D-AFFF-DE6B67C7855D}" presName="parentText" presStyleLbl="node1" presStyleIdx="0" presStyleCnt="1" custLinFactNeighborX="-25315" custLinFactNeighborY="24575">
        <dgm:presLayoutVars>
          <dgm:chMax val="0"/>
          <dgm:bulletEnabled val="1"/>
        </dgm:presLayoutVars>
      </dgm:prSet>
      <dgm:spPr/>
      <dgm:t>
        <a:bodyPr/>
        <a:lstStyle/>
        <a:p>
          <a:endParaRPr lang="en-US"/>
        </a:p>
      </dgm:t>
    </dgm:pt>
  </dgm:ptLst>
  <dgm:cxnLst>
    <dgm:cxn modelId="{420ED30E-096D-4638-B23C-3AF949C4537A}" srcId="{80834AEC-ABE6-40D0-96F5-4F50A79B1D4B}" destId="{4B721928-6EB3-451D-AFFF-DE6B67C7855D}" srcOrd="0" destOrd="0" parTransId="{A0B2FDA5-1A6D-407E-A143-9973BC980738}" sibTransId="{C63A6033-1233-4425-AAEB-4BDAAAD83D62}"/>
    <dgm:cxn modelId="{8645D9C7-F815-4714-8EDE-10973E95BCFC}" type="presOf" srcId="{80834AEC-ABE6-40D0-96F5-4F50A79B1D4B}" destId="{7F3009F0-A9DA-4F0B-9C04-F8D304F44BCE}" srcOrd="0" destOrd="0" presId="urn:microsoft.com/office/officeart/2005/8/layout/vList2"/>
    <dgm:cxn modelId="{E2B22ADE-56E2-45E3-921E-861C2760B6AA}" type="presOf" srcId="{4B721928-6EB3-451D-AFFF-DE6B67C7855D}" destId="{720BA17D-3703-4C35-AF3F-944E0F74220F}" srcOrd="0" destOrd="0" presId="urn:microsoft.com/office/officeart/2005/8/layout/vList2"/>
    <dgm:cxn modelId="{CC801AF2-5D67-47DF-A893-04D4326FAB55}" type="presParOf" srcId="{7F3009F0-A9DA-4F0B-9C04-F8D304F44BCE}" destId="{720BA17D-3703-4C35-AF3F-944E0F74220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1F7EB2-B2A9-41E2-882B-13F62D77AE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CFBCF1-00A4-4A80-8CDC-C4DF1801A8D3}">
      <dgm:prSet phldrT="[Text]"/>
      <dgm:spPr>
        <a:solidFill>
          <a:schemeClr val="accent2">
            <a:lumMod val="75000"/>
          </a:schemeClr>
        </a:solidFill>
        <a:ln w="28575">
          <a:prstDash val="solid"/>
        </a:ln>
        <a:effectLst>
          <a:innerShdw blurRad="63500" dist="50800" dir="5400000">
            <a:prstClr val="black">
              <a:alpha val="50000"/>
            </a:prstClr>
          </a:innerShdw>
        </a:effectLst>
        <a:scene3d>
          <a:camera prst="perspectiveRelaxedModerately"/>
          <a:lightRig rig="threePt" dir="t"/>
        </a:scene3d>
      </dgm:spPr>
      <dgm:t>
        <a:bodyPr/>
        <a:lstStyle/>
        <a:p>
          <a:r>
            <a:rPr lang="en-US" b="1" u="sng" dirty="0" smtClean="0">
              <a:solidFill>
                <a:schemeClr val="tx1"/>
              </a:solidFill>
            </a:rPr>
            <a:t>(2 C.F.R. </a:t>
          </a:r>
          <a:r>
            <a:rPr lang="en-US" b="1" u="sng" dirty="0" smtClean="0">
              <a:solidFill>
                <a:schemeClr val="tx1"/>
              </a:solidFill>
              <a:latin typeface="Georgia" panose="02040502050405020303" pitchFamily="18" charset="0"/>
            </a:rPr>
            <a:t>§ 200.318(e))                         </a:t>
          </a:r>
          <a:r>
            <a:rPr lang="en-US" dirty="0" smtClean="0">
              <a:solidFill>
                <a:schemeClr val="tx1"/>
              </a:solidFill>
              <a:latin typeface="Georgia" panose="02040502050405020303" pitchFamily="18" charset="0"/>
            </a:rPr>
            <a:t>Provides the authority for mutual aid agreements, use of schedule contracts, joint procurements, etc.</a:t>
          </a:r>
          <a:endParaRPr lang="en-US" dirty="0">
            <a:solidFill>
              <a:schemeClr val="tx1"/>
            </a:solidFill>
          </a:endParaRPr>
        </a:p>
      </dgm:t>
    </dgm:pt>
    <dgm:pt modelId="{07EC926B-DB2F-4DCE-95FC-8755200A700A}" type="parTrans" cxnId="{804367C8-D37A-4330-AA42-1FBB4CC1DC13}">
      <dgm:prSet/>
      <dgm:spPr/>
      <dgm:t>
        <a:bodyPr/>
        <a:lstStyle/>
        <a:p>
          <a:endParaRPr lang="en-US"/>
        </a:p>
      </dgm:t>
    </dgm:pt>
    <dgm:pt modelId="{8933E1B0-CF6D-4C74-8153-834D104D3AF1}" type="sibTrans" cxnId="{804367C8-D37A-4330-AA42-1FBB4CC1DC13}">
      <dgm:prSet/>
      <dgm:spPr/>
      <dgm:t>
        <a:bodyPr/>
        <a:lstStyle/>
        <a:p>
          <a:endParaRPr lang="en-US"/>
        </a:p>
      </dgm:t>
    </dgm:pt>
    <dgm:pt modelId="{BC299A91-F411-4798-B758-F84E0F2E4C3C}" type="pres">
      <dgm:prSet presAssocID="{931F7EB2-B2A9-41E2-882B-13F62D77AEC0}" presName="linear" presStyleCnt="0">
        <dgm:presLayoutVars>
          <dgm:animLvl val="lvl"/>
          <dgm:resizeHandles val="exact"/>
        </dgm:presLayoutVars>
      </dgm:prSet>
      <dgm:spPr/>
      <dgm:t>
        <a:bodyPr/>
        <a:lstStyle/>
        <a:p>
          <a:endParaRPr lang="en-US"/>
        </a:p>
      </dgm:t>
    </dgm:pt>
    <dgm:pt modelId="{8D54A345-851D-47D1-9E98-EC2C7BD07BC9}" type="pres">
      <dgm:prSet presAssocID="{68CFBCF1-00A4-4A80-8CDC-C4DF1801A8D3}" presName="parentText" presStyleLbl="node1" presStyleIdx="0" presStyleCnt="1" custLinFactNeighborX="-590" custLinFactNeighborY="29985">
        <dgm:presLayoutVars>
          <dgm:chMax val="0"/>
          <dgm:bulletEnabled val="1"/>
        </dgm:presLayoutVars>
      </dgm:prSet>
      <dgm:spPr/>
      <dgm:t>
        <a:bodyPr/>
        <a:lstStyle/>
        <a:p>
          <a:endParaRPr lang="en-US"/>
        </a:p>
      </dgm:t>
    </dgm:pt>
  </dgm:ptLst>
  <dgm:cxnLst>
    <dgm:cxn modelId="{557D27C6-9DD0-42BA-B26E-D46CF3BD0245}" type="presOf" srcId="{68CFBCF1-00A4-4A80-8CDC-C4DF1801A8D3}" destId="{8D54A345-851D-47D1-9E98-EC2C7BD07BC9}" srcOrd="0" destOrd="0" presId="urn:microsoft.com/office/officeart/2005/8/layout/vList2"/>
    <dgm:cxn modelId="{AEA0BBE2-1B16-4CAD-881C-C06BD7668B1B}" type="presOf" srcId="{931F7EB2-B2A9-41E2-882B-13F62D77AEC0}" destId="{BC299A91-F411-4798-B758-F84E0F2E4C3C}" srcOrd="0" destOrd="0" presId="urn:microsoft.com/office/officeart/2005/8/layout/vList2"/>
    <dgm:cxn modelId="{804367C8-D37A-4330-AA42-1FBB4CC1DC13}" srcId="{931F7EB2-B2A9-41E2-882B-13F62D77AEC0}" destId="{68CFBCF1-00A4-4A80-8CDC-C4DF1801A8D3}" srcOrd="0" destOrd="0" parTransId="{07EC926B-DB2F-4DCE-95FC-8755200A700A}" sibTransId="{8933E1B0-CF6D-4C74-8153-834D104D3AF1}"/>
    <dgm:cxn modelId="{DEACF3DC-D576-4BD8-97D0-C71DF39A35BD}" type="presParOf" srcId="{BC299A91-F411-4798-B758-F84E0F2E4C3C}" destId="{8D54A345-851D-47D1-9E98-EC2C7BD07BC9}"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65D680-4C46-4F80-85DF-9DA7048160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2730E9-AD46-4578-BFBF-2EAF58407B31}">
      <dgm:prSet phldrT="[Text]"/>
      <dgm:spPr>
        <a:solidFill>
          <a:srgbClr val="0066FF"/>
        </a:solidFill>
        <a:ln>
          <a:prstDash val="solid"/>
        </a:ln>
        <a:effectLst>
          <a:innerShdw blurRad="63500" dist="50800" dir="5400000">
            <a:prstClr val="black">
              <a:alpha val="50000"/>
            </a:prstClr>
          </a:innerShdw>
        </a:effectLst>
        <a:scene3d>
          <a:camera prst="perspectiveRelaxedModerately"/>
          <a:lightRig rig="threePt" dir="t"/>
        </a:scene3d>
      </dgm:spPr>
      <dgm:t>
        <a:bodyPr/>
        <a:lstStyle/>
        <a:p>
          <a:r>
            <a:rPr lang="en-US" u="sng" dirty="0" smtClean="0"/>
            <a:t>(2 C.F.R. </a:t>
          </a:r>
          <a:r>
            <a:rPr lang="en-US" u="sng" dirty="0" smtClean="0">
              <a:latin typeface="Georgia" panose="02040502050405020303" pitchFamily="18" charset="0"/>
            </a:rPr>
            <a:t>§ 200.318(g))    </a:t>
          </a:r>
          <a:r>
            <a:rPr lang="en-US" dirty="0" smtClean="0">
              <a:latin typeface="Georgia" panose="02040502050405020303" pitchFamily="18" charset="0"/>
            </a:rPr>
            <a:t>Used to promote cost or efficiency savings by the contractor</a:t>
          </a:r>
          <a:endParaRPr lang="en-US" dirty="0"/>
        </a:p>
      </dgm:t>
    </dgm:pt>
    <dgm:pt modelId="{31EB0075-0FDD-4EA3-8B2B-9975BA322501}" type="sibTrans" cxnId="{215744D5-485A-41F0-A2B0-40DC32DF4BAC}">
      <dgm:prSet/>
      <dgm:spPr/>
      <dgm:t>
        <a:bodyPr/>
        <a:lstStyle/>
        <a:p>
          <a:endParaRPr lang="en-US"/>
        </a:p>
      </dgm:t>
    </dgm:pt>
    <dgm:pt modelId="{79D7DC7D-6834-493F-AD86-D2296E55AC49}" type="parTrans" cxnId="{215744D5-485A-41F0-A2B0-40DC32DF4BAC}">
      <dgm:prSet/>
      <dgm:spPr/>
      <dgm:t>
        <a:bodyPr/>
        <a:lstStyle/>
        <a:p>
          <a:endParaRPr lang="en-US"/>
        </a:p>
      </dgm:t>
    </dgm:pt>
    <dgm:pt modelId="{47CBE293-5F16-44D8-9099-0063A34562C9}" type="pres">
      <dgm:prSet presAssocID="{E165D680-4C46-4F80-85DF-9DA704816082}" presName="linear" presStyleCnt="0">
        <dgm:presLayoutVars>
          <dgm:animLvl val="lvl"/>
          <dgm:resizeHandles val="exact"/>
        </dgm:presLayoutVars>
      </dgm:prSet>
      <dgm:spPr/>
      <dgm:t>
        <a:bodyPr/>
        <a:lstStyle/>
        <a:p>
          <a:endParaRPr lang="en-US"/>
        </a:p>
      </dgm:t>
    </dgm:pt>
    <dgm:pt modelId="{733BAC5C-F0C7-4886-AB4A-ADDF2B348E41}" type="pres">
      <dgm:prSet presAssocID="{372730E9-AD46-4578-BFBF-2EAF58407B31}" presName="parentText" presStyleLbl="node1" presStyleIdx="0" presStyleCnt="1" custScaleY="110386" custLinFactNeighborX="-4981" custLinFactNeighborY="6431">
        <dgm:presLayoutVars>
          <dgm:chMax val="0"/>
          <dgm:bulletEnabled val="1"/>
        </dgm:presLayoutVars>
      </dgm:prSet>
      <dgm:spPr/>
      <dgm:t>
        <a:bodyPr/>
        <a:lstStyle/>
        <a:p>
          <a:endParaRPr lang="en-US"/>
        </a:p>
      </dgm:t>
    </dgm:pt>
  </dgm:ptLst>
  <dgm:cxnLst>
    <dgm:cxn modelId="{5A9A709B-0B0C-4D26-982D-5F941A404636}" type="presOf" srcId="{E165D680-4C46-4F80-85DF-9DA704816082}" destId="{47CBE293-5F16-44D8-9099-0063A34562C9}" srcOrd="0" destOrd="0" presId="urn:microsoft.com/office/officeart/2005/8/layout/vList2"/>
    <dgm:cxn modelId="{215744D5-485A-41F0-A2B0-40DC32DF4BAC}" srcId="{E165D680-4C46-4F80-85DF-9DA704816082}" destId="{372730E9-AD46-4578-BFBF-2EAF58407B31}" srcOrd="0" destOrd="0" parTransId="{79D7DC7D-6834-493F-AD86-D2296E55AC49}" sibTransId="{31EB0075-0FDD-4EA3-8B2B-9975BA322501}"/>
    <dgm:cxn modelId="{64FE7C4E-563F-44EC-A9AA-7307929AEA12}" type="presOf" srcId="{372730E9-AD46-4578-BFBF-2EAF58407B31}" destId="{733BAC5C-F0C7-4886-AB4A-ADDF2B348E41}" srcOrd="0" destOrd="0" presId="urn:microsoft.com/office/officeart/2005/8/layout/vList2"/>
    <dgm:cxn modelId="{110B027D-C270-4FC6-B69B-924D317FD1F7}" type="presParOf" srcId="{47CBE293-5F16-44D8-9099-0063A34562C9}" destId="{733BAC5C-F0C7-4886-AB4A-ADDF2B348E41}" srcOrd="0"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A16CDD-4DEB-4477-967F-125E8F670E7A}" type="doc">
      <dgm:prSet loTypeId="urn:microsoft.com/office/officeart/2008/layout/PictureStrips" loCatId="list" qsTypeId="urn:microsoft.com/office/officeart/2005/8/quickstyle/3d5" qsCatId="3D" csTypeId="urn:microsoft.com/office/officeart/2005/8/colors/accent1_2" csCatId="accent1" phldr="1"/>
      <dgm:spPr/>
      <dgm:t>
        <a:bodyPr/>
        <a:lstStyle/>
        <a:p>
          <a:endParaRPr lang="en-US"/>
        </a:p>
      </dgm:t>
    </dgm:pt>
    <dgm:pt modelId="{E12BB9DE-FEE4-47D6-85B4-E45A14F7DDBC}" type="pres">
      <dgm:prSet presAssocID="{0CA16CDD-4DEB-4477-967F-125E8F670E7A}" presName="Name0" presStyleCnt="0">
        <dgm:presLayoutVars>
          <dgm:dir/>
          <dgm:resizeHandles val="exact"/>
        </dgm:presLayoutVars>
      </dgm:prSet>
      <dgm:spPr/>
      <dgm:t>
        <a:bodyPr/>
        <a:lstStyle/>
        <a:p>
          <a:endParaRPr lang="en-US"/>
        </a:p>
      </dgm:t>
    </dgm:pt>
  </dgm:ptLst>
  <dgm:cxnLst>
    <dgm:cxn modelId="{7B42B526-EFD5-4882-9221-D2C1F73EE722}" type="presOf" srcId="{0CA16CDD-4DEB-4477-967F-125E8F670E7A}" destId="{E12BB9DE-FEE4-47D6-85B4-E45A14F7DDBC}"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678BAC-AEC7-4089-8185-D093303CC286}" type="doc">
      <dgm:prSet loTypeId="urn:microsoft.com/office/officeart/2005/8/layout/venn1" loCatId="relationship" qsTypeId="urn:microsoft.com/office/officeart/2005/8/quickstyle/3d6" qsCatId="3D" csTypeId="urn:microsoft.com/office/officeart/2005/8/colors/colorful5" csCatId="colorful" phldr="1"/>
      <dgm:spPr/>
    </dgm:pt>
    <dgm:pt modelId="{F85E1A58-87BF-40C5-A524-627894245AD1}">
      <dgm:prSet phldrT="[Text]"/>
      <dgm:spPr/>
      <dgm:t>
        <a:bodyPr/>
        <a:lstStyle/>
        <a:p>
          <a:r>
            <a:rPr lang="en-US"/>
            <a:t>Federal Procurement Standards</a:t>
          </a:r>
        </a:p>
      </dgm:t>
    </dgm:pt>
    <dgm:pt modelId="{FC4435F1-2005-402B-8355-7C4B2B79BA31}" type="parTrans" cxnId="{E7B70A9A-A023-4779-BBBA-06A96DFADE90}">
      <dgm:prSet/>
      <dgm:spPr/>
      <dgm:t>
        <a:bodyPr/>
        <a:lstStyle/>
        <a:p>
          <a:endParaRPr lang="en-US"/>
        </a:p>
      </dgm:t>
    </dgm:pt>
    <dgm:pt modelId="{2E6D7306-0DD6-4E5E-851C-D3792F9C10D6}" type="sibTrans" cxnId="{E7B70A9A-A023-4779-BBBA-06A96DFADE90}">
      <dgm:prSet/>
      <dgm:spPr/>
      <dgm:t>
        <a:bodyPr/>
        <a:lstStyle/>
        <a:p>
          <a:endParaRPr lang="en-US"/>
        </a:p>
      </dgm:t>
    </dgm:pt>
    <dgm:pt modelId="{EA4FF921-5485-4938-9345-92CE18493E30}">
      <dgm:prSet phldrT="[Text]"/>
      <dgm:spPr/>
      <dgm:t>
        <a:bodyPr/>
        <a:lstStyle/>
        <a:p>
          <a:r>
            <a:rPr lang="en-US"/>
            <a:t>State Procurement Standards</a:t>
          </a:r>
        </a:p>
      </dgm:t>
    </dgm:pt>
    <dgm:pt modelId="{D818774C-42DE-4B08-8860-EF5A4C3F2C77}" type="parTrans" cxnId="{99C155A7-555C-4F30-A415-9AD0C907769C}">
      <dgm:prSet/>
      <dgm:spPr/>
      <dgm:t>
        <a:bodyPr/>
        <a:lstStyle/>
        <a:p>
          <a:endParaRPr lang="en-US"/>
        </a:p>
      </dgm:t>
    </dgm:pt>
    <dgm:pt modelId="{479C4E61-73A5-478C-8DE1-D33D21B9BBA0}" type="sibTrans" cxnId="{99C155A7-555C-4F30-A415-9AD0C907769C}">
      <dgm:prSet/>
      <dgm:spPr/>
      <dgm:t>
        <a:bodyPr/>
        <a:lstStyle/>
        <a:p>
          <a:endParaRPr lang="en-US"/>
        </a:p>
      </dgm:t>
    </dgm:pt>
    <dgm:pt modelId="{7F2A599C-FA02-4786-A83B-A0669270F8C5}">
      <dgm:prSet phldrT="[Text]"/>
      <dgm:spPr/>
      <dgm:t>
        <a:bodyPr/>
        <a:lstStyle/>
        <a:p>
          <a:r>
            <a:rPr lang="en-US"/>
            <a:t>Local Procurement Standards</a:t>
          </a:r>
        </a:p>
      </dgm:t>
    </dgm:pt>
    <dgm:pt modelId="{5E2BF820-B522-4BE3-9316-179A3FBC46D3}" type="parTrans" cxnId="{1D2B1C77-3FA0-4834-93E5-6778A34BB002}">
      <dgm:prSet/>
      <dgm:spPr/>
      <dgm:t>
        <a:bodyPr/>
        <a:lstStyle/>
        <a:p>
          <a:endParaRPr lang="en-US"/>
        </a:p>
      </dgm:t>
    </dgm:pt>
    <dgm:pt modelId="{FF14B276-145E-433A-B7B5-FB58B2C5AC59}" type="sibTrans" cxnId="{1D2B1C77-3FA0-4834-93E5-6778A34BB002}">
      <dgm:prSet/>
      <dgm:spPr/>
      <dgm:t>
        <a:bodyPr/>
        <a:lstStyle/>
        <a:p>
          <a:endParaRPr lang="en-US"/>
        </a:p>
      </dgm:t>
    </dgm:pt>
    <dgm:pt modelId="{828B0033-3BC5-4E29-BBA7-67D5B596AF40}" type="pres">
      <dgm:prSet presAssocID="{A7678BAC-AEC7-4089-8185-D093303CC286}" presName="compositeShape" presStyleCnt="0">
        <dgm:presLayoutVars>
          <dgm:chMax val="7"/>
          <dgm:dir/>
          <dgm:resizeHandles val="exact"/>
        </dgm:presLayoutVars>
      </dgm:prSet>
      <dgm:spPr/>
    </dgm:pt>
    <dgm:pt modelId="{9C489E40-1F91-40C0-A98F-CEA3B940114A}" type="pres">
      <dgm:prSet presAssocID="{F85E1A58-87BF-40C5-A524-627894245AD1}" presName="circ1" presStyleLbl="vennNode1" presStyleIdx="0" presStyleCnt="3"/>
      <dgm:spPr/>
      <dgm:t>
        <a:bodyPr/>
        <a:lstStyle/>
        <a:p>
          <a:endParaRPr lang="en-US"/>
        </a:p>
      </dgm:t>
    </dgm:pt>
    <dgm:pt modelId="{07D620DF-836C-4502-AF25-565E8F387A70}" type="pres">
      <dgm:prSet presAssocID="{F85E1A58-87BF-40C5-A524-627894245AD1}" presName="circ1Tx" presStyleLbl="revTx" presStyleIdx="0" presStyleCnt="0">
        <dgm:presLayoutVars>
          <dgm:chMax val="0"/>
          <dgm:chPref val="0"/>
          <dgm:bulletEnabled val="1"/>
        </dgm:presLayoutVars>
      </dgm:prSet>
      <dgm:spPr/>
      <dgm:t>
        <a:bodyPr/>
        <a:lstStyle/>
        <a:p>
          <a:endParaRPr lang="en-US"/>
        </a:p>
      </dgm:t>
    </dgm:pt>
    <dgm:pt modelId="{7187C662-087B-4231-AF88-822D1CCF9BBE}" type="pres">
      <dgm:prSet presAssocID="{EA4FF921-5485-4938-9345-92CE18493E30}" presName="circ2" presStyleLbl="vennNode1" presStyleIdx="1" presStyleCnt="3"/>
      <dgm:spPr/>
      <dgm:t>
        <a:bodyPr/>
        <a:lstStyle/>
        <a:p>
          <a:endParaRPr lang="en-US"/>
        </a:p>
      </dgm:t>
    </dgm:pt>
    <dgm:pt modelId="{45C83EEB-10FF-4061-8205-BA4E8B380F82}" type="pres">
      <dgm:prSet presAssocID="{EA4FF921-5485-4938-9345-92CE18493E30}" presName="circ2Tx" presStyleLbl="revTx" presStyleIdx="0" presStyleCnt="0">
        <dgm:presLayoutVars>
          <dgm:chMax val="0"/>
          <dgm:chPref val="0"/>
          <dgm:bulletEnabled val="1"/>
        </dgm:presLayoutVars>
      </dgm:prSet>
      <dgm:spPr/>
      <dgm:t>
        <a:bodyPr/>
        <a:lstStyle/>
        <a:p>
          <a:endParaRPr lang="en-US"/>
        </a:p>
      </dgm:t>
    </dgm:pt>
    <dgm:pt modelId="{D0F2754C-A614-45B8-9C7D-A53D15AAD058}" type="pres">
      <dgm:prSet presAssocID="{7F2A599C-FA02-4786-A83B-A0669270F8C5}" presName="circ3" presStyleLbl="vennNode1" presStyleIdx="2" presStyleCnt="3"/>
      <dgm:spPr/>
      <dgm:t>
        <a:bodyPr/>
        <a:lstStyle/>
        <a:p>
          <a:endParaRPr lang="en-US"/>
        </a:p>
      </dgm:t>
    </dgm:pt>
    <dgm:pt modelId="{5E72AD2B-1215-4836-9DD1-757FD535B561}" type="pres">
      <dgm:prSet presAssocID="{7F2A599C-FA02-4786-A83B-A0669270F8C5}" presName="circ3Tx" presStyleLbl="revTx" presStyleIdx="0" presStyleCnt="0">
        <dgm:presLayoutVars>
          <dgm:chMax val="0"/>
          <dgm:chPref val="0"/>
          <dgm:bulletEnabled val="1"/>
        </dgm:presLayoutVars>
      </dgm:prSet>
      <dgm:spPr/>
      <dgm:t>
        <a:bodyPr/>
        <a:lstStyle/>
        <a:p>
          <a:endParaRPr lang="en-US"/>
        </a:p>
      </dgm:t>
    </dgm:pt>
  </dgm:ptLst>
  <dgm:cxnLst>
    <dgm:cxn modelId="{1D2B1C77-3FA0-4834-93E5-6778A34BB002}" srcId="{A7678BAC-AEC7-4089-8185-D093303CC286}" destId="{7F2A599C-FA02-4786-A83B-A0669270F8C5}" srcOrd="2" destOrd="0" parTransId="{5E2BF820-B522-4BE3-9316-179A3FBC46D3}" sibTransId="{FF14B276-145E-433A-B7B5-FB58B2C5AC59}"/>
    <dgm:cxn modelId="{14B3784A-A0D0-4A21-93D2-554A67A6744D}" type="presOf" srcId="{EA4FF921-5485-4938-9345-92CE18493E30}" destId="{7187C662-087B-4231-AF88-822D1CCF9BBE}" srcOrd="0" destOrd="0" presId="urn:microsoft.com/office/officeart/2005/8/layout/venn1"/>
    <dgm:cxn modelId="{47DDF505-9FEF-4B85-990C-F865B981BC1E}" type="presOf" srcId="{F85E1A58-87BF-40C5-A524-627894245AD1}" destId="{9C489E40-1F91-40C0-A98F-CEA3B940114A}" srcOrd="0" destOrd="0" presId="urn:microsoft.com/office/officeart/2005/8/layout/venn1"/>
    <dgm:cxn modelId="{FD5853A7-7064-4318-AB64-E7D76AB3772C}" type="presOf" srcId="{A7678BAC-AEC7-4089-8185-D093303CC286}" destId="{828B0033-3BC5-4E29-BBA7-67D5B596AF40}" srcOrd="0" destOrd="0" presId="urn:microsoft.com/office/officeart/2005/8/layout/venn1"/>
    <dgm:cxn modelId="{E7B70A9A-A023-4779-BBBA-06A96DFADE90}" srcId="{A7678BAC-AEC7-4089-8185-D093303CC286}" destId="{F85E1A58-87BF-40C5-A524-627894245AD1}" srcOrd="0" destOrd="0" parTransId="{FC4435F1-2005-402B-8355-7C4B2B79BA31}" sibTransId="{2E6D7306-0DD6-4E5E-851C-D3792F9C10D6}"/>
    <dgm:cxn modelId="{5C66E89F-912B-4FF1-A342-0DA426861125}" type="presOf" srcId="{7F2A599C-FA02-4786-A83B-A0669270F8C5}" destId="{5E72AD2B-1215-4836-9DD1-757FD535B561}" srcOrd="1" destOrd="0" presId="urn:microsoft.com/office/officeart/2005/8/layout/venn1"/>
    <dgm:cxn modelId="{99C155A7-555C-4F30-A415-9AD0C907769C}" srcId="{A7678BAC-AEC7-4089-8185-D093303CC286}" destId="{EA4FF921-5485-4938-9345-92CE18493E30}" srcOrd="1" destOrd="0" parTransId="{D818774C-42DE-4B08-8860-EF5A4C3F2C77}" sibTransId="{479C4E61-73A5-478C-8DE1-D33D21B9BBA0}"/>
    <dgm:cxn modelId="{C8556CCD-9D25-4192-A521-BC3F219541F4}" type="presOf" srcId="{7F2A599C-FA02-4786-A83B-A0669270F8C5}" destId="{D0F2754C-A614-45B8-9C7D-A53D15AAD058}" srcOrd="0" destOrd="0" presId="urn:microsoft.com/office/officeart/2005/8/layout/venn1"/>
    <dgm:cxn modelId="{E9A647D0-FF28-42DE-9F2F-A640E6FF5515}" type="presOf" srcId="{EA4FF921-5485-4938-9345-92CE18493E30}" destId="{45C83EEB-10FF-4061-8205-BA4E8B380F82}" srcOrd="1" destOrd="0" presId="urn:microsoft.com/office/officeart/2005/8/layout/venn1"/>
    <dgm:cxn modelId="{0BD0B223-A727-4067-BC30-AA2977453283}" type="presOf" srcId="{F85E1A58-87BF-40C5-A524-627894245AD1}" destId="{07D620DF-836C-4502-AF25-565E8F387A70}" srcOrd="1" destOrd="0" presId="urn:microsoft.com/office/officeart/2005/8/layout/venn1"/>
    <dgm:cxn modelId="{D2A9B4C6-6880-4C42-B83D-F3382A3D5F5C}" type="presParOf" srcId="{828B0033-3BC5-4E29-BBA7-67D5B596AF40}" destId="{9C489E40-1F91-40C0-A98F-CEA3B940114A}" srcOrd="0" destOrd="0" presId="urn:microsoft.com/office/officeart/2005/8/layout/venn1"/>
    <dgm:cxn modelId="{F51EA5BA-27DC-4388-94D8-3CA8A96014AE}" type="presParOf" srcId="{828B0033-3BC5-4E29-BBA7-67D5B596AF40}" destId="{07D620DF-836C-4502-AF25-565E8F387A70}" srcOrd="1" destOrd="0" presId="urn:microsoft.com/office/officeart/2005/8/layout/venn1"/>
    <dgm:cxn modelId="{656CF9DE-EA9B-4D60-A37B-CF31BAC29600}" type="presParOf" srcId="{828B0033-3BC5-4E29-BBA7-67D5B596AF40}" destId="{7187C662-087B-4231-AF88-822D1CCF9BBE}" srcOrd="2" destOrd="0" presId="urn:microsoft.com/office/officeart/2005/8/layout/venn1"/>
    <dgm:cxn modelId="{05A4FDE2-B3D9-4CD5-B9DE-D62C26D8154E}" type="presParOf" srcId="{828B0033-3BC5-4E29-BBA7-67D5B596AF40}" destId="{45C83EEB-10FF-4061-8205-BA4E8B380F82}" srcOrd="3" destOrd="0" presId="urn:microsoft.com/office/officeart/2005/8/layout/venn1"/>
    <dgm:cxn modelId="{E686AC73-2357-4810-BECF-DBA1B06C8D69}" type="presParOf" srcId="{828B0033-3BC5-4E29-BBA7-67D5B596AF40}" destId="{D0F2754C-A614-45B8-9C7D-A53D15AAD058}" srcOrd="4" destOrd="0" presId="urn:microsoft.com/office/officeart/2005/8/layout/venn1"/>
    <dgm:cxn modelId="{6E3A0FF6-2990-45C9-9868-7E21B3C9BDEA}" type="presParOf" srcId="{828B0033-3BC5-4E29-BBA7-67D5B596AF40}" destId="{5E72AD2B-1215-4836-9DD1-757FD535B56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A16CDD-4DEB-4477-967F-125E8F670E7A}" type="doc">
      <dgm:prSet loTypeId="urn:microsoft.com/office/officeart/2008/layout/PictureStrips" loCatId="list" qsTypeId="urn:microsoft.com/office/officeart/2005/8/quickstyle/3d5" qsCatId="3D" csTypeId="urn:microsoft.com/office/officeart/2005/8/colors/accent1_2" csCatId="accent1" phldr="1"/>
      <dgm:spPr/>
      <dgm:t>
        <a:bodyPr/>
        <a:lstStyle/>
        <a:p>
          <a:endParaRPr lang="en-US"/>
        </a:p>
      </dgm:t>
    </dgm:pt>
    <dgm:pt modelId="{E12BB9DE-FEE4-47D6-85B4-E45A14F7DDBC}" type="pres">
      <dgm:prSet presAssocID="{0CA16CDD-4DEB-4477-967F-125E8F670E7A}" presName="Name0" presStyleCnt="0">
        <dgm:presLayoutVars>
          <dgm:dir/>
          <dgm:resizeHandles val="exact"/>
        </dgm:presLayoutVars>
      </dgm:prSet>
      <dgm:spPr/>
      <dgm:t>
        <a:bodyPr/>
        <a:lstStyle/>
        <a:p>
          <a:endParaRPr lang="en-US"/>
        </a:p>
      </dgm:t>
    </dgm:pt>
  </dgm:ptLst>
  <dgm:cxnLst>
    <dgm:cxn modelId="{BFC5B1CA-B6A9-4905-947E-210F1838034A}" type="presOf" srcId="{0CA16CDD-4DEB-4477-967F-125E8F670E7A}" destId="{E12BB9DE-FEE4-47D6-85B4-E45A14F7DDBC}"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09B64FD-1C8F-4057-A82C-026EB6EA430C}"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A6BDADA6-4863-4C1D-A155-81D4180CD1FA}">
      <dgm:prSet phldrT="[Text]"/>
      <dgm:spPr>
        <a:solidFill>
          <a:schemeClr val="tx2"/>
        </a:solidFill>
      </dgm:spPr>
      <dgm:t>
        <a:bodyPr/>
        <a:lstStyle/>
        <a:p>
          <a:r>
            <a:rPr lang="en-US" dirty="0" smtClean="0"/>
            <a:t>Does not apply to licensing requirements</a:t>
          </a:r>
          <a:endParaRPr lang="en-US" dirty="0"/>
        </a:p>
      </dgm:t>
    </dgm:pt>
    <dgm:pt modelId="{FC490BA0-718F-4208-BBC1-14D99D01CF16}" type="parTrans" cxnId="{B5AA23DF-3855-44B0-800E-0747DDCA3DCC}">
      <dgm:prSet/>
      <dgm:spPr/>
      <dgm:t>
        <a:bodyPr/>
        <a:lstStyle/>
        <a:p>
          <a:endParaRPr lang="en-US"/>
        </a:p>
      </dgm:t>
    </dgm:pt>
    <dgm:pt modelId="{55FC23B6-FC00-474F-B70E-C39F9B1A6618}" type="sibTrans" cxnId="{B5AA23DF-3855-44B0-800E-0747DDCA3DCC}">
      <dgm:prSet/>
      <dgm:spPr/>
      <dgm:t>
        <a:bodyPr/>
        <a:lstStyle/>
        <a:p>
          <a:endParaRPr lang="en-US"/>
        </a:p>
      </dgm:t>
    </dgm:pt>
    <dgm:pt modelId="{F6A9592E-E9AF-4A4D-BDAD-4F890B2D2835}">
      <dgm:prSet phldrT="[Text]"/>
      <dgm:spPr>
        <a:solidFill>
          <a:schemeClr val="accent3"/>
        </a:solidFill>
      </dgm:spPr>
      <dgm:t>
        <a:bodyPr/>
        <a:lstStyle/>
        <a:p>
          <a:r>
            <a:rPr lang="en-US" dirty="0" smtClean="0"/>
            <a:t>Does not apply to geographical requirements under A&amp;E contracts</a:t>
          </a:r>
          <a:endParaRPr lang="en-US" dirty="0"/>
        </a:p>
      </dgm:t>
    </dgm:pt>
    <dgm:pt modelId="{CEB07A2E-9904-47D7-9923-BB3D03888820}" type="parTrans" cxnId="{EB1C5257-26E9-41F3-B54E-671A29E75123}">
      <dgm:prSet/>
      <dgm:spPr/>
      <dgm:t>
        <a:bodyPr/>
        <a:lstStyle/>
        <a:p>
          <a:endParaRPr lang="en-US"/>
        </a:p>
      </dgm:t>
    </dgm:pt>
    <dgm:pt modelId="{AE73B9AF-49D0-4529-A735-3F5139FC672D}" type="sibTrans" cxnId="{EB1C5257-26E9-41F3-B54E-671A29E75123}">
      <dgm:prSet/>
      <dgm:spPr/>
      <dgm:t>
        <a:bodyPr/>
        <a:lstStyle/>
        <a:p>
          <a:endParaRPr lang="en-US"/>
        </a:p>
      </dgm:t>
    </dgm:pt>
    <dgm:pt modelId="{1D5CE041-E547-488D-BD84-7594165828BD}">
      <dgm:prSet phldrT="[Text]"/>
      <dgm:spPr>
        <a:solidFill>
          <a:schemeClr val="accent5"/>
        </a:solidFill>
      </dgm:spPr>
      <dgm:t>
        <a:bodyPr/>
        <a:lstStyle/>
        <a:p>
          <a:r>
            <a:rPr lang="en-US" dirty="0" smtClean="0"/>
            <a:t>Inapplicability of </a:t>
          </a:r>
          <a:r>
            <a:rPr lang="en-US" dirty="0" smtClean="0">
              <a:latin typeface="Georgia" panose="02040502050405020303" pitchFamily="18" charset="0"/>
            </a:rPr>
            <a:t>§ 307 of the Stafford Act</a:t>
          </a:r>
          <a:endParaRPr lang="en-US" dirty="0"/>
        </a:p>
      </dgm:t>
    </dgm:pt>
    <dgm:pt modelId="{0332D149-8DAA-4A97-95F0-9E90EA97E434}" type="parTrans" cxnId="{EA2035EB-1649-4482-8022-0D318ADA89BE}">
      <dgm:prSet/>
      <dgm:spPr/>
      <dgm:t>
        <a:bodyPr/>
        <a:lstStyle/>
        <a:p>
          <a:endParaRPr lang="en-US"/>
        </a:p>
      </dgm:t>
    </dgm:pt>
    <dgm:pt modelId="{FEEACC02-56CF-41CC-9DB9-076E88E57043}" type="sibTrans" cxnId="{EA2035EB-1649-4482-8022-0D318ADA89BE}">
      <dgm:prSet/>
      <dgm:spPr/>
      <dgm:t>
        <a:bodyPr/>
        <a:lstStyle/>
        <a:p>
          <a:endParaRPr lang="en-US"/>
        </a:p>
      </dgm:t>
    </dgm:pt>
    <dgm:pt modelId="{643B1182-4CF0-4576-8D40-2BB4EF6CFC12}">
      <dgm:prSet phldrT="[Text]"/>
      <dgm:spPr/>
      <dgm:t>
        <a:bodyPr/>
        <a:lstStyle/>
        <a:p>
          <a:r>
            <a:rPr lang="en-US" dirty="0" smtClean="0"/>
            <a:t>Applicability of the Indian Self-Determination Act</a:t>
          </a:r>
          <a:endParaRPr lang="en-US" dirty="0"/>
        </a:p>
      </dgm:t>
    </dgm:pt>
    <dgm:pt modelId="{74492B1A-863E-496B-B007-4EBDD229C4B4}" type="parTrans" cxnId="{EEAB559A-7E28-4B8A-B673-56BB01E8B885}">
      <dgm:prSet/>
      <dgm:spPr/>
      <dgm:t>
        <a:bodyPr/>
        <a:lstStyle/>
        <a:p>
          <a:endParaRPr lang="en-US"/>
        </a:p>
      </dgm:t>
    </dgm:pt>
    <dgm:pt modelId="{8E54A437-C445-4916-9D1A-BB3B0331F008}" type="sibTrans" cxnId="{EEAB559A-7E28-4B8A-B673-56BB01E8B885}">
      <dgm:prSet/>
      <dgm:spPr/>
      <dgm:t>
        <a:bodyPr/>
        <a:lstStyle/>
        <a:p>
          <a:endParaRPr lang="en-US"/>
        </a:p>
      </dgm:t>
    </dgm:pt>
    <dgm:pt modelId="{077F1829-88C5-44A8-AE8E-40FECFFFA7BB}" type="pres">
      <dgm:prSet presAssocID="{809B64FD-1C8F-4057-A82C-026EB6EA430C}" presName="linear" presStyleCnt="0">
        <dgm:presLayoutVars>
          <dgm:animLvl val="lvl"/>
          <dgm:resizeHandles val="exact"/>
        </dgm:presLayoutVars>
      </dgm:prSet>
      <dgm:spPr/>
      <dgm:t>
        <a:bodyPr/>
        <a:lstStyle/>
        <a:p>
          <a:endParaRPr lang="en-US"/>
        </a:p>
      </dgm:t>
    </dgm:pt>
    <dgm:pt modelId="{3721E96D-F235-4AA9-8B58-5E8F572E1833}" type="pres">
      <dgm:prSet presAssocID="{A6BDADA6-4863-4C1D-A155-81D4180CD1FA}" presName="parentText" presStyleLbl="node1" presStyleIdx="0" presStyleCnt="4" custLinFactNeighborY="15729">
        <dgm:presLayoutVars>
          <dgm:chMax val="0"/>
          <dgm:bulletEnabled val="1"/>
        </dgm:presLayoutVars>
      </dgm:prSet>
      <dgm:spPr/>
      <dgm:t>
        <a:bodyPr/>
        <a:lstStyle/>
        <a:p>
          <a:endParaRPr lang="en-US"/>
        </a:p>
      </dgm:t>
    </dgm:pt>
    <dgm:pt modelId="{BFA91711-968B-495C-910B-214BEA3B2A66}" type="pres">
      <dgm:prSet presAssocID="{55FC23B6-FC00-474F-B70E-C39F9B1A6618}" presName="spacer" presStyleCnt="0"/>
      <dgm:spPr/>
    </dgm:pt>
    <dgm:pt modelId="{03E5917A-E7F9-482C-A100-739B34688376}" type="pres">
      <dgm:prSet presAssocID="{F6A9592E-E9AF-4A4D-BDAD-4F890B2D2835}" presName="parentText" presStyleLbl="node1" presStyleIdx="1" presStyleCnt="4">
        <dgm:presLayoutVars>
          <dgm:chMax val="0"/>
          <dgm:bulletEnabled val="1"/>
        </dgm:presLayoutVars>
      </dgm:prSet>
      <dgm:spPr/>
      <dgm:t>
        <a:bodyPr/>
        <a:lstStyle/>
        <a:p>
          <a:endParaRPr lang="en-US"/>
        </a:p>
      </dgm:t>
    </dgm:pt>
    <dgm:pt modelId="{71F12C64-E645-4083-9136-C42FDFA1ADFF}" type="pres">
      <dgm:prSet presAssocID="{AE73B9AF-49D0-4529-A735-3F5139FC672D}" presName="spacer" presStyleCnt="0"/>
      <dgm:spPr/>
    </dgm:pt>
    <dgm:pt modelId="{8CEB0EB5-B6DA-4AD8-83FD-6C364C96EE06}" type="pres">
      <dgm:prSet presAssocID="{1D5CE041-E547-488D-BD84-7594165828BD}" presName="parentText" presStyleLbl="node1" presStyleIdx="2" presStyleCnt="4">
        <dgm:presLayoutVars>
          <dgm:chMax val="0"/>
          <dgm:bulletEnabled val="1"/>
        </dgm:presLayoutVars>
      </dgm:prSet>
      <dgm:spPr/>
      <dgm:t>
        <a:bodyPr/>
        <a:lstStyle/>
        <a:p>
          <a:endParaRPr lang="en-US"/>
        </a:p>
      </dgm:t>
    </dgm:pt>
    <dgm:pt modelId="{378BEE3A-4E6D-4A7F-A995-13F40F0EFA28}" type="pres">
      <dgm:prSet presAssocID="{FEEACC02-56CF-41CC-9DB9-076E88E57043}" presName="spacer" presStyleCnt="0"/>
      <dgm:spPr/>
    </dgm:pt>
    <dgm:pt modelId="{067A6158-D7FF-4DC0-BC23-779C0A014494}" type="pres">
      <dgm:prSet presAssocID="{643B1182-4CF0-4576-8D40-2BB4EF6CFC12}" presName="parentText" presStyleLbl="node1" presStyleIdx="3" presStyleCnt="4">
        <dgm:presLayoutVars>
          <dgm:chMax val="0"/>
          <dgm:bulletEnabled val="1"/>
        </dgm:presLayoutVars>
      </dgm:prSet>
      <dgm:spPr/>
      <dgm:t>
        <a:bodyPr/>
        <a:lstStyle/>
        <a:p>
          <a:endParaRPr lang="en-US"/>
        </a:p>
      </dgm:t>
    </dgm:pt>
  </dgm:ptLst>
  <dgm:cxnLst>
    <dgm:cxn modelId="{D33B0FD1-76F5-4A22-A92A-769C001E6E56}" type="presOf" srcId="{1D5CE041-E547-488D-BD84-7594165828BD}" destId="{8CEB0EB5-B6DA-4AD8-83FD-6C364C96EE06}" srcOrd="0" destOrd="0" presId="urn:microsoft.com/office/officeart/2005/8/layout/vList2"/>
    <dgm:cxn modelId="{B5AA23DF-3855-44B0-800E-0747DDCA3DCC}" srcId="{809B64FD-1C8F-4057-A82C-026EB6EA430C}" destId="{A6BDADA6-4863-4C1D-A155-81D4180CD1FA}" srcOrd="0" destOrd="0" parTransId="{FC490BA0-718F-4208-BBC1-14D99D01CF16}" sibTransId="{55FC23B6-FC00-474F-B70E-C39F9B1A6618}"/>
    <dgm:cxn modelId="{D85A07A6-3D8A-471C-9DD6-49C8113B9330}" type="presOf" srcId="{809B64FD-1C8F-4057-A82C-026EB6EA430C}" destId="{077F1829-88C5-44A8-AE8E-40FECFFFA7BB}" srcOrd="0" destOrd="0" presId="urn:microsoft.com/office/officeart/2005/8/layout/vList2"/>
    <dgm:cxn modelId="{EB1C5257-26E9-41F3-B54E-671A29E75123}" srcId="{809B64FD-1C8F-4057-A82C-026EB6EA430C}" destId="{F6A9592E-E9AF-4A4D-BDAD-4F890B2D2835}" srcOrd="1" destOrd="0" parTransId="{CEB07A2E-9904-47D7-9923-BB3D03888820}" sibTransId="{AE73B9AF-49D0-4529-A735-3F5139FC672D}"/>
    <dgm:cxn modelId="{EEAB559A-7E28-4B8A-B673-56BB01E8B885}" srcId="{809B64FD-1C8F-4057-A82C-026EB6EA430C}" destId="{643B1182-4CF0-4576-8D40-2BB4EF6CFC12}" srcOrd="3" destOrd="0" parTransId="{74492B1A-863E-496B-B007-4EBDD229C4B4}" sibTransId="{8E54A437-C445-4916-9D1A-BB3B0331F008}"/>
    <dgm:cxn modelId="{FFC835EC-1D69-4359-B2A2-AD6440AC3C00}" type="presOf" srcId="{643B1182-4CF0-4576-8D40-2BB4EF6CFC12}" destId="{067A6158-D7FF-4DC0-BC23-779C0A014494}" srcOrd="0" destOrd="0" presId="urn:microsoft.com/office/officeart/2005/8/layout/vList2"/>
    <dgm:cxn modelId="{270176CA-BE8A-46F1-8580-64AB22C7F79C}" type="presOf" srcId="{A6BDADA6-4863-4C1D-A155-81D4180CD1FA}" destId="{3721E96D-F235-4AA9-8B58-5E8F572E1833}" srcOrd="0" destOrd="0" presId="urn:microsoft.com/office/officeart/2005/8/layout/vList2"/>
    <dgm:cxn modelId="{2E715B73-00D0-49A5-9561-D85FC78D7410}" type="presOf" srcId="{F6A9592E-E9AF-4A4D-BDAD-4F890B2D2835}" destId="{03E5917A-E7F9-482C-A100-739B34688376}" srcOrd="0" destOrd="0" presId="urn:microsoft.com/office/officeart/2005/8/layout/vList2"/>
    <dgm:cxn modelId="{EA2035EB-1649-4482-8022-0D318ADA89BE}" srcId="{809B64FD-1C8F-4057-A82C-026EB6EA430C}" destId="{1D5CE041-E547-488D-BD84-7594165828BD}" srcOrd="2" destOrd="0" parTransId="{0332D149-8DAA-4A97-95F0-9E90EA97E434}" sibTransId="{FEEACC02-56CF-41CC-9DB9-076E88E57043}"/>
    <dgm:cxn modelId="{C1703FA7-6417-4393-B201-7A2E69E9C558}" type="presParOf" srcId="{077F1829-88C5-44A8-AE8E-40FECFFFA7BB}" destId="{3721E96D-F235-4AA9-8B58-5E8F572E1833}" srcOrd="0" destOrd="0" presId="urn:microsoft.com/office/officeart/2005/8/layout/vList2"/>
    <dgm:cxn modelId="{7A102361-15B6-43FC-9BCF-DCA41FD999D4}" type="presParOf" srcId="{077F1829-88C5-44A8-AE8E-40FECFFFA7BB}" destId="{BFA91711-968B-495C-910B-214BEA3B2A66}" srcOrd="1" destOrd="0" presId="urn:microsoft.com/office/officeart/2005/8/layout/vList2"/>
    <dgm:cxn modelId="{D30AB7EE-81D3-4FCB-94FA-E54613029A80}" type="presParOf" srcId="{077F1829-88C5-44A8-AE8E-40FECFFFA7BB}" destId="{03E5917A-E7F9-482C-A100-739B34688376}" srcOrd="2" destOrd="0" presId="urn:microsoft.com/office/officeart/2005/8/layout/vList2"/>
    <dgm:cxn modelId="{76E5BCC3-2ED6-4E9A-9B07-E86057B6BDAA}" type="presParOf" srcId="{077F1829-88C5-44A8-AE8E-40FECFFFA7BB}" destId="{71F12C64-E645-4083-9136-C42FDFA1ADFF}" srcOrd="3" destOrd="0" presId="urn:microsoft.com/office/officeart/2005/8/layout/vList2"/>
    <dgm:cxn modelId="{875FDD34-552E-4894-A8D5-CC4A95F9861E}" type="presParOf" srcId="{077F1829-88C5-44A8-AE8E-40FECFFFA7BB}" destId="{8CEB0EB5-B6DA-4AD8-83FD-6C364C96EE06}" srcOrd="4" destOrd="0" presId="urn:microsoft.com/office/officeart/2005/8/layout/vList2"/>
    <dgm:cxn modelId="{F0A71260-456F-4D8D-9FA9-4B61BC79A47F}" type="presParOf" srcId="{077F1829-88C5-44A8-AE8E-40FECFFFA7BB}" destId="{378BEE3A-4E6D-4A7F-A995-13F40F0EFA28}" srcOrd="5" destOrd="0" presId="urn:microsoft.com/office/officeart/2005/8/layout/vList2"/>
    <dgm:cxn modelId="{2DD22FA4-A547-4AC2-A318-DA6788995126}" type="presParOf" srcId="{077F1829-88C5-44A8-AE8E-40FECFFFA7BB}" destId="{067A6158-D7FF-4DC0-BC23-779C0A014494}"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6A31BB9-33A0-4AEA-8A99-C35E6DE54C5C}"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3E934A74-934F-4E36-A65C-62D56B1ADC92}">
      <dgm:prSet phldrT="[Text]"/>
      <dgm:spPr/>
      <dgm:t>
        <a:bodyPr/>
        <a:lstStyle/>
        <a:p>
          <a:r>
            <a:rPr lang="en-US" dirty="0" smtClean="0"/>
            <a:t>Do </a:t>
          </a:r>
          <a:r>
            <a:rPr lang="en-US" b="1" u="sng" dirty="0" smtClean="0"/>
            <a:t>NOT</a:t>
          </a:r>
          <a:r>
            <a:rPr lang="en-US" dirty="0" smtClean="0"/>
            <a:t> split projects to circumvent the dollar thresholds</a:t>
          </a:r>
          <a:endParaRPr lang="en-US" dirty="0"/>
        </a:p>
      </dgm:t>
    </dgm:pt>
    <dgm:pt modelId="{B187C7FA-929A-4A89-884E-B90E4AF84939}" type="parTrans" cxnId="{13765DFF-8DD7-4573-984D-A683E97EB726}">
      <dgm:prSet/>
      <dgm:spPr/>
      <dgm:t>
        <a:bodyPr/>
        <a:lstStyle/>
        <a:p>
          <a:endParaRPr lang="en-US"/>
        </a:p>
      </dgm:t>
    </dgm:pt>
    <dgm:pt modelId="{A79F3E55-77FF-46CA-8DFD-0DCBB3F98BA1}" type="sibTrans" cxnId="{13765DFF-8DD7-4573-984D-A683E97EB726}">
      <dgm:prSet/>
      <dgm:spPr/>
      <dgm:t>
        <a:bodyPr/>
        <a:lstStyle/>
        <a:p>
          <a:endParaRPr lang="en-US"/>
        </a:p>
      </dgm:t>
    </dgm:pt>
    <dgm:pt modelId="{4F9C9A90-4B71-4285-BC57-A7A3AE331465}" type="pres">
      <dgm:prSet presAssocID="{A6A31BB9-33A0-4AEA-8A99-C35E6DE54C5C}" presName="linear" presStyleCnt="0">
        <dgm:presLayoutVars>
          <dgm:animLvl val="lvl"/>
          <dgm:resizeHandles val="exact"/>
        </dgm:presLayoutVars>
      </dgm:prSet>
      <dgm:spPr/>
      <dgm:t>
        <a:bodyPr/>
        <a:lstStyle/>
        <a:p>
          <a:endParaRPr lang="en-US"/>
        </a:p>
      </dgm:t>
    </dgm:pt>
    <dgm:pt modelId="{416D8CDE-6AE4-4805-88F4-D8B63819E2C3}" type="pres">
      <dgm:prSet presAssocID="{3E934A74-934F-4E36-A65C-62D56B1ADC92}" presName="parentText" presStyleLbl="node1" presStyleIdx="0" presStyleCnt="1" custLinFactNeighborX="60251" custLinFactNeighborY="-7411">
        <dgm:presLayoutVars>
          <dgm:chMax val="0"/>
          <dgm:bulletEnabled val="1"/>
        </dgm:presLayoutVars>
      </dgm:prSet>
      <dgm:spPr/>
      <dgm:t>
        <a:bodyPr/>
        <a:lstStyle/>
        <a:p>
          <a:endParaRPr lang="en-US"/>
        </a:p>
      </dgm:t>
    </dgm:pt>
  </dgm:ptLst>
  <dgm:cxnLst>
    <dgm:cxn modelId="{13765DFF-8DD7-4573-984D-A683E97EB726}" srcId="{A6A31BB9-33A0-4AEA-8A99-C35E6DE54C5C}" destId="{3E934A74-934F-4E36-A65C-62D56B1ADC92}" srcOrd="0" destOrd="0" parTransId="{B187C7FA-929A-4A89-884E-B90E4AF84939}" sibTransId="{A79F3E55-77FF-46CA-8DFD-0DCBB3F98BA1}"/>
    <dgm:cxn modelId="{7D4E6E08-27E2-4FC4-9644-4B249488F6BB}" type="presOf" srcId="{3E934A74-934F-4E36-A65C-62D56B1ADC92}" destId="{416D8CDE-6AE4-4805-88F4-D8B63819E2C3}" srcOrd="0" destOrd="0" presId="urn:microsoft.com/office/officeart/2005/8/layout/vList2"/>
    <dgm:cxn modelId="{25D475C5-47C7-4A7B-8BA5-364F0901F880}" type="presOf" srcId="{A6A31BB9-33A0-4AEA-8A99-C35E6DE54C5C}" destId="{4F9C9A90-4B71-4285-BC57-A7A3AE331465}" srcOrd="0" destOrd="0" presId="urn:microsoft.com/office/officeart/2005/8/layout/vList2"/>
    <dgm:cxn modelId="{EF54BD17-AB4C-4009-AAD2-EF7BFD5513D4}" type="presParOf" srcId="{4F9C9A90-4B71-4285-BC57-A7A3AE331465}" destId="{416D8CDE-6AE4-4805-88F4-D8B63819E2C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Responsible Contractors</a:t>
          </a:r>
          <a:endParaRPr lang="en-US">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5C37E479-4864-4E22-9DBD-24EBFACB06A1}" type="presOf" srcId="{C62BDCFD-A725-4F86-89C7-6310F88E58AE}" destId="{DBDD8448-C09A-4658-AAF5-E4E17227B58A}" srcOrd="0" destOrd="0" presId="urn:microsoft.com/office/officeart/2008/layout/CircleAccentTimeline"/>
    <dgm:cxn modelId="{4EE26409-416C-40CD-87FA-579AFA4AAC09}" srcId="{526ED464-5303-4791-9661-1A6056BE7D54}" destId="{B8ED9555-B0D0-4537-BFE0-AB9EC579E586}" srcOrd="0" destOrd="0" parTransId="{D3EA6C16-0101-4725-AFD2-A9B627514803}" sibTransId="{73A28317-5356-4914-89AB-42E530253A80}"/>
    <dgm:cxn modelId="{FF66D9B6-D28C-433D-BAF3-A50791D9F3B1}" srcId="{B8ED9555-B0D0-4537-BFE0-AB9EC579E586}" destId="{35334C68-6828-4163-9B77-3CED979853BC}" srcOrd="5" destOrd="0" parTransId="{F81F5A14-E57A-45B0-BD2C-3C0AD940D0E1}" sibTransId="{4F9FD1FA-2AD8-4A56-8B9C-26AFB896E8B9}"/>
    <dgm:cxn modelId="{3F1169C6-29A5-41E7-B0B6-462E86626104}" type="presOf" srcId="{4416BA6E-7BD5-4DFA-83E5-A447A3401DC6}" destId="{28E0B984-2B2B-4647-B714-EADE465BC6C8}" srcOrd="0" destOrd="0" presId="urn:microsoft.com/office/officeart/2008/layout/CircleAccentTimeline"/>
    <dgm:cxn modelId="{CB17607C-F997-4567-8D97-37EC7E274E2C}" type="presOf" srcId="{B8ED9555-B0D0-4537-BFE0-AB9EC579E586}" destId="{FFEB16F5-0895-4E0D-95F6-F15185B2E8E8}" srcOrd="0" destOrd="0" presId="urn:microsoft.com/office/officeart/2008/layout/CircleAccentTimeline"/>
    <dgm:cxn modelId="{F759FF21-6902-41BB-9B53-8DAE817F0827}" type="presOf" srcId="{62D01E74-23A8-4196-9C9D-48371018884E}" destId="{7D02943F-FED0-4D58-892C-F7A70068836B}" srcOrd="0" destOrd="0" presId="urn:microsoft.com/office/officeart/2008/layout/CircleAccentTimeline"/>
    <dgm:cxn modelId="{3E34CC47-E161-45F4-9578-8831C02BFC76}" srcId="{B8ED9555-B0D0-4537-BFE0-AB9EC579E586}" destId="{9DD41E5C-B96F-45AC-8650-8BE4FDAEE09D}" srcOrd="3" destOrd="0" parTransId="{8833A8B1-7234-44DA-A1E6-0711DA9643BA}" sibTransId="{7AC137F3-CDA2-44AB-BA8E-596D1E130318}"/>
    <dgm:cxn modelId="{50A7BEF9-04A0-4652-8B3B-53663DF9FDC4}" srcId="{C1D6E01C-403F-40D2-8569-B006BDA0417E}" destId="{D7EC714B-CF2F-45BF-AECA-62C76B1B0814}" srcOrd="2" destOrd="0" parTransId="{8C4F47AD-B48F-444E-B5EE-5EF1B6E6BC26}" sibTransId="{A10FC400-4542-4566-9EA3-83D472568AFC}"/>
    <dgm:cxn modelId="{C4C0B401-564F-4F5D-88EE-D52072DADA45}" type="presOf" srcId="{AC37928C-2E69-4635-9B3F-BF8DC2DC646C}" destId="{6578690C-CCF7-4E95-A3C8-761BDDA14AC2}"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078EB4EB-B0B0-4F31-90F3-AB8A44FEF341}" srcId="{C1D6E01C-403F-40D2-8569-B006BDA0417E}" destId="{A8EEC328-9ECA-4AFD-B28B-B3A5E7FB19CA}" srcOrd="0" destOrd="0" parTransId="{23EA7280-B9C7-4C6C-BBD7-BD6CA5AAE9B5}" sibTransId="{3A5C6A2D-99C8-495C-8A01-DD1B2A5BAE35}"/>
    <dgm:cxn modelId="{A5A8BD2A-983F-4CC0-9006-7AE06605E1B5}" srcId="{B8ED9555-B0D0-4537-BFE0-AB9EC579E586}" destId="{62D01E74-23A8-4196-9C9D-48371018884E}" srcOrd="7" destOrd="0" parTransId="{5642624A-B274-4ACA-85A9-966F14975928}" sibTransId="{C020A67C-5AAC-451A-B752-A6B2CACD5DAC}"/>
    <dgm:cxn modelId="{8FABD937-3409-47FC-907B-062CBFCAAC27}" type="presOf" srcId="{A38FF484-DA82-4CAF-8987-59A91B962E02}" destId="{3EE635D1-EC84-4B25-83D3-3D43765D4AAB}" srcOrd="0" destOrd="0" presId="urn:microsoft.com/office/officeart/2008/layout/CircleAccentTimeline"/>
    <dgm:cxn modelId="{AF39CB13-DCC7-48BC-8D17-1F43B008B98F}" type="presOf" srcId="{9DD41E5C-B96F-45AC-8650-8BE4FDAEE09D}" destId="{B5F18782-9DFB-4A53-A854-F93A273B5876}" srcOrd="0" destOrd="0" presId="urn:microsoft.com/office/officeart/2008/layout/CircleAccentTimeline"/>
    <dgm:cxn modelId="{3733A5E6-7BD5-44AE-888E-292E26A4CF41}" srcId="{B8ED9555-B0D0-4537-BFE0-AB9EC579E586}" destId="{153734BB-A2DE-4C77-A23B-E261006FCEF1}" srcOrd="1" destOrd="0" parTransId="{8915B692-04EA-438E-88E5-0CC8841ECA9C}" sibTransId="{94EAEDE9-8EC4-4039-A4A1-AA5CE846A532}"/>
    <dgm:cxn modelId="{E8F50C2E-059D-4CA6-B2D1-8E9B20748F46}" type="presOf" srcId="{1F723643-8E7B-40EE-B683-D5C2112DEE39}" destId="{B97D1391-A0C4-4F5B-9A5A-757510A7AC28}" srcOrd="0" destOrd="0" presId="urn:microsoft.com/office/officeart/2008/layout/CircleAccentTimeline"/>
    <dgm:cxn modelId="{4299147E-98EA-4176-A22E-66AD3E5CB0DF}" srcId="{C1D6E01C-403F-40D2-8569-B006BDA0417E}" destId="{66997A45-F3F6-452D-9799-16E2AD98BA27}" srcOrd="1" destOrd="0" parTransId="{11EB4B03-FA1B-487A-B672-B8925725B5A2}" sibTransId="{720031CA-1199-44DB-AAB7-EF00089A1AB4}"/>
    <dgm:cxn modelId="{F7D59852-DC7A-4ED9-85A6-200F9681A054}" srcId="{B8ED9555-B0D0-4537-BFE0-AB9EC579E586}" destId="{C62BDCFD-A725-4F86-89C7-6310F88E58AE}" srcOrd="4" destOrd="0" parTransId="{4E7ABAA7-62A8-450D-B066-43DF3116B254}" sibTransId="{37A853DD-DAD3-46CF-BF50-8767AF8D1843}"/>
    <dgm:cxn modelId="{7D0A287F-627C-417F-9B1C-AE30E98DDF31}" type="presOf" srcId="{153734BB-A2DE-4C77-A23B-E261006FCEF1}" destId="{6F8F2D45-CF38-4026-827B-694271629CB0}" srcOrd="0" destOrd="0" presId="urn:microsoft.com/office/officeart/2008/layout/CircleAccentTimeline"/>
    <dgm:cxn modelId="{8827C502-A3C8-43E3-9AB9-C8B74BBF31EA}" type="presOf" srcId="{526ED464-5303-4791-9661-1A6056BE7D54}" destId="{128DF80F-8DFC-4FC5-A139-C1077F1396F8}" srcOrd="0" destOrd="0" presId="urn:microsoft.com/office/officeart/2008/layout/CircleAccentTimeline"/>
    <dgm:cxn modelId="{919A8F57-A712-4904-9806-CC9D929E329F}" srcId="{B8ED9555-B0D0-4537-BFE0-AB9EC579E586}" destId="{A38FF484-DA82-4CAF-8987-59A91B962E02}" srcOrd="2" destOrd="0" parTransId="{700533D0-7B97-4075-9B64-E759C7856F53}" sibTransId="{6048ECD4-EBFA-4583-BE32-1B153BBF0B5D}"/>
    <dgm:cxn modelId="{F601D2ED-BFE5-4AA4-BF10-FAB8168E3B0B}" type="presOf" srcId="{C1D6E01C-403F-40D2-8569-B006BDA0417E}" destId="{1F1DD87D-C4DE-4736-BB5E-C342761A74C5}" srcOrd="0" destOrd="0" presId="urn:microsoft.com/office/officeart/2008/layout/CircleAccentTimeline"/>
    <dgm:cxn modelId="{E778AD65-61B7-40CA-B961-33F7EB714B90}" type="presOf" srcId="{35334C68-6828-4163-9B77-3CED979853BC}" destId="{1383FC8B-1FF7-4F22-9575-007D83F87132}" srcOrd="0" destOrd="0" presId="urn:microsoft.com/office/officeart/2008/layout/CircleAccentTimeline"/>
    <dgm:cxn modelId="{CC6882CE-55CE-44A6-95E1-DCCB998565A0}" type="presOf" srcId="{A8EEC328-9ECA-4AFD-B28B-B3A5E7FB19CA}" destId="{32F71C00-887C-44DD-A8BA-3A3E96C656FC}" srcOrd="0" destOrd="0" presId="urn:microsoft.com/office/officeart/2008/layout/CircleAccentTimeline"/>
    <dgm:cxn modelId="{9816D474-7E1F-4FB2-B38C-0B7C7453A352}" type="presOf" srcId="{66997A45-F3F6-452D-9799-16E2AD98BA27}" destId="{7D9B3CFE-F855-4C4D-9555-12FD95D1A111}" srcOrd="0" destOrd="0" presId="urn:microsoft.com/office/officeart/2008/layout/CircleAccentTimeline"/>
    <dgm:cxn modelId="{FAD034CC-8AE3-4B3E-B45F-5D756FDB9AC5}" srcId="{B8ED9555-B0D0-4537-BFE0-AB9EC579E586}" destId="{4416BA6E-7BD5-4DFA-83E5-A447A3401DC6}" srcOrd="6" destOrd="0" parTransId="{8EFCD3BE-8ABB-4DC6-A5BA-89CC2B88EA3B}" sibTransId="{F276E930-970E-47E7-BB00-549D9E023000}"/>
    <dgm:cxn modelId="{C4A8731A-ADB3-467C-B558-697C12609748}" srcId="{B8ED9555-B0D0-4537-BFE0-AB9EC579E586}" destId="{AC37928C-2E69-4635-9B3F-BF8DC2DC646C}" srcOrd="8" destOrd="0" parTransId="{C5FF4E39-07FB-4ABC-AAC9-0B6613B36989}" sibTransId="{F4E8C63B-7A08-4163-88F4-5513B42616DB}"/>
    <dgm:cxn modelId="{50D0F1CF-8A14-4D06-B05C-2738672FB322}" srcId="{526ED464-5303-4791-9661-1A6056BE7D54}" destId="{C1D6E01C-403F-40D2-8569-B006BDA0417E}" srcOrd="1" destOrd="0" parTransId="{3F1AA184-0FDA-488E-8CFD-35AFA273C268}" sibTransId="{9749E85B-F5B5-4C48-8E46-F42E38E00A24}"/>
    <dgm:cxn modelId="{7E65594D-0666-4A27-ADE4-C7EA894CB7AA}" type="presOf" srcId="{D7EC714B-CF2F-45BF-AECA-62C76B1B0814}" destId="{06D08911-A7AE-4125-BB28-2FA3DE35044A}" srcOrd="0" destOrd="0" presId="urn:microsoft.com/office/officeart/2008/layout/CircleAccentTimeline"/>
    <dgm:cxn modelId="{0DF375BD-8D14-45DF-8B23-2529B8F9B828}" type="presParOf" srcId="{128DF80F-8DFC-4FC5-A139-C1077F1396F8}" destId="{A73799D2-0115-41CC-B2C5-0A67A3717364}" srcOrd="0" destOrd="0" presId="urn:microsoft.com/office/officeart/2008/layout/CircleAccentTimeline"/>
    <dgm:cxn modelId="{3157B758-F6F5-4465-BB73-F877E3FDFC1B}" type="presParOf" srcId="{A73799D2-0115-41CC-B2C5-0A67A3717364}" destId="{916EB9D3-95DB-42D8-A354-2784A3581378}" srcOrd="0" destOrd="0" presId="urn:microsoft.com/office/officeart/2008/layout/CircleAccentTimeline"/>
    <dgm:cxn modelId="{E6EC62E9-439E-4A83-8EAE-319990FA20AB}" type="presParOf" srcId="{A73799D2-0115-41CC-B2C5-0A67A3717364}" destId="{FFEB16F5-0895-4E0D-95F6-F15185B2E8E8}" srcOrd="1" destOrd="0" presId="urn:microsoft.com/office/officeart/2008/layout/CircleAccentTimeline"/>
    <dgm:cxn modelId="{725732EF-602B-4E15-A1F3-AD3A29F833D1}" type="presParOf" srcId="{A73799D2-0115-41CC-B2C5-0A67A3717364}" destId="{A97822D0-DA8C-4CEE-A4FF-F814A7A889CD}" srcOrd="2" destOrd="0" presId="urn:microsoft.com/office/officeart/2008/layout/CircleAccentTimeline"/>
    <dgm:cxn modelId="{C8CEAB3D-CC79-4004-9A01-0EC3A980A34D}" type="presParOf" srcId="{128DF80F-8DFC-4FC5-A139-C1077F1396F8}" destId="{DA584CE9-AF94-4796-88BB-101990C235EB}" srcOrd="1" destOrd="0" presId="urn:microsoft.com/office/officeart/2008/layout/CircleAccentTimeline"/>
    <dgm:cxn modelId="{A0DC7387-AF52-4179-99FD-5040E6FD4B7D}" type="presParOf" srcId="{128DF80F-8DFC-4FC5-A139-C1077F1396F8}" destId="{04E9113E-7264-45A1-9073-E672B2CCA8A9}" srcOrd="2" destOrd="0" presId="urn:microsoft.com/office/officeart/2008/layout/CircleAccentTimeline"/>
    <dgm:cxn modelId="{78C32C2B-A88A-418A-B7EE-C2FC10A54B6F}" type="presParOf" srcId="{128DF80F-8DFC-4FC5-A139-C1077F1396F8}" destId="{AB15B027-D590-41A0-B2E3-3591F5F9D3AD}" srcOrd="3" destOrd="0" presId="urn:microsoft.com/office/officeart/2008/layout/CircleAccentTimeline"/>
    <dgm:cxn modelId="{F27B2C89-FA49-4C53-B824-E32AD6EB7609}" type="presParOf" srcId="{128DF80F-8DFC-4FC5-A139-C1077F1396F8}" destId="{9E558F0D-CA87-4A8F-8D47-A660CF985891}" srcOrd="4" destOrd="0" presId="urn:microsoft.com/office/officeart/2008/layout/CircleAccentTimeline"/>
    <dgm:cxn modelId="{A871FA50-944B-4E1E-894C-A512536CF576}" type="presParOf" srcId="{9E558F0D-CA87-4A8F-8D47-A660CF985891}" destId="{C569929B-8B4A-4D64-A053-A95AE0D36C61}" srcOrd="0" destOrd="0" presId="urn:microsoft.com/office/officeart/2008/layout/CircleAccentTimeline"/>
    <dgm:cxn modelId="{F139BB40-1785-450A-9F13-963785837287}" type="presParOf" srcId="{9E558F0D-CA87-4A8F-8D47-A660CF985891}" destId="{B97D1391-A0C4-4F5B-9A5A-757510A7AC28}" srcOrd="1" destOrd="0" presId="urn:microsoft.com/office/officeart/2008/layout/CircleAccentTimeline"/>
    <dgm:cxn modelId="{3C9DE96F-6B26-4D66-B3BB-2E60744AA613}" type="presParOf" srcId="{9E558F0D-CA87-4A8F-8D47-A660CF985891}" destId="{0B460D7F-AAD7-4830-9CD9-956A2171D4B8}" srcOrd="2" destOrd="0" presId="urn:microsoft.com/office/officeart/2008/layout/CircleAccentTimeline"/>
    <dgm:cxn modelId="{398AFF63-7BFF-48D9-88DC-6413FFC7D248}" type="presParOf" srcId="{128DF80F-8DFC-4FC5-A139-C1077F1396F8}" destId="{D42CBA02-5A8B-4112-8160-B42B56437519}" srcOrd="5" destOrd="0" presId="urn:microsoft.com/office/officeart/2008/layout/CircleAccentTimeline"/>
    <dgm:cxn modelId="{2BD20B22-0D90-4956-858F-722C0D627969}" type="presParOf" srcId="{128DF80F-8DFC-4FC5-A139-C1077F1396F8}" destId="{3D66EA5F-591F-4954-9B36-D64224F7186D}" srcOrd="6" destOrd="0" presId="urn:microsoft.com/office/officeart/2008/layout/CircleAccentTimeline"/>
    <dgm:cxn modelId="{8C4D782A-41F3-4B2D-A4AB-6B739980A765}" type="presParOf" srcId="{128DF80F-8DFC-4FC5-A139-C1077F1396F8}" destId="{6CA55D12-ED10-4007-916D-588B86DDA3AB}" srcOrd="7" destOrd="0" presId="urn:microsoft.com/office/officeart/2008/layout/CircleAccentTimeline"/>
    <dgm:cxn modelId="{69285306-8A9C-4F3F-A654-B5C09E9D20FB}" type="presParOf" srcId="{128DF80F-8DFC-4FC5-A139-C1077F1396F8}" destId="{E39A84D9-463E-4854-8EEA-38C2E7BE4C1E}" srcOrd="8" destOrd="0" presId="urn:microsoft.com/office/officeart/2008/layout/CircleAccentTimeline"/>
    <dgm:cxn modelId="{4812062A-D425-4B7A-8CA0-D57D1E0CA8ED}" type="presParOf" srcId="{E39A84D9-463E-4854-8EEA-38C2E7BE4C1E}" destId="{0CB47DF0-C9B0-4625-91D0-CE9AAB1C0AF3}" srcOrd="0" destOrd="0" presId="urn:microsoft.com/office/officeart/2008/layout/CircleAccentTimeline"/>
    <dgm:cxn modelId="{096316C7-A434-427E-85F8-54E8ACFEB480}" type="presParOf" srcId="{E39A84D9-463E-4854-8EEA-38C2E7BE4C1E}" destId="{6F8F2D45-CF38-4026-827B-694271629CB0}" srcOrd="1" destOrd="0" presId="urn:microsoft.com/office/officeart/2008/layout/CircleAccentTimeline"/>
    <dgm:cxn modelId="{17E3374D-B6AC-4014-888E-B4E01F218255}" type="presParOf" srcId="{E39A84D9-463E-4854-8EEA-38C2E7BE4C1E}" destId="{8B789AF9-5AFB-4876-9011-227B146B217C}" srcOrd="2" destOrd="0" presId="urn:microsoft.com/office/officeart/2008/layout/CircleAccentTimeline"/>
    <dgm:cxn modelId="{E4ABC561-4842-453B-B3E9-A87C9A671637}" type="presParOf" srcId="{128DF80F-8DFC-4FC5-A139-C1077F1396F8}" destId="{BDD12598-A33B-49C3-AD83-F3C9DC08B2DD}" srcOrd="9" destOrd="0" presId="urn:microsoft.com/office/officeart/2008/layout/CircleAccentTimeline"/>
    <dgm:cxn modelId="{0E95C4DE-B188-480B-A33F-87DF3602183D}" type="presParOf" srcId="{128DF80F-8DFC-4FC5-A139-C1077F1396F8}" destId="{69F1F237-B1C4-4A49-92FA-FF88E524C923}" srcOrd="10" destOrd="0" presId="urn:microsoft.com/office/officeart/2008/layout/CircleAccentTimeline"/>
    <dgm:cxn modelId="{DED92C2A-FEB0-4042-A071-E2F82F9FB1BE}" type="presParOf" srcId="{128DF80F-8DFC-4FC5-A139-C1077F1396F8}" destId="{7FEAD882-EEE0-499B-ABF9-22E02D3E1105}" srcOrd="11" destOrd="0" presId="urn:microsoft.com/office/officeart/2008/layout/CircleAccentTimeline"/>
    <dgm:cxn modelId="{B9F2E2C3-C076-4FDE-8F2D-57A739552C36}" type="presParOf" srcId="{128DF80F-8DFC-4FC5-A139-C1077F1396F8}" destId="{476B0E25-BA91-4DBD-A345-FE23F5ADC2A6}" srcOrd="12" destOrd="0" presId="urn:microsoft.com/office/officeart/2008/layout/CircleAccentTimeline"/>
    <dgm:cxn modelId="{8145E02B-ED0D-4A8F-A9E3-D3FEB5C98A50}" type="presParOf" srcId="{476B0E25-BA91-4DBD-A345-FE23F5ADC2A6}" destId="{6C1011C6-9181-432D-AD92-C85355E997CC}" srcOrd="0" destOrd="0" presId="urn:microsoft.com/office/officeart/2008/layout/CircleAccentTimeline"/>
    <dgm:cxn modelId="{33477763-6425-4250-9C5E-6F80512DB896}" type="presParOf" srcId="{476B0E25-BA91-4DBD-A345-FE23F5ADC2A6}" destId="{3EE635D1-EC84-4B25-83D3-3D43765D4AAB}" srcOrd="1" destOrd="0" presId="urn:microsoft.com/office/officeart/2008/layout/CircleAccentTimeline"/>
    <dgm:cxn modelId="{057BBCE1-A6E5-4B15-91AE-25F3E52EA612}" type="presParOf" srcId="{476B0E25-BA91-4DBD-A345-FE23F5ADC2A6}" destId="{14209A3A-8E06-4D02-94B0-18121A35026B}" srcOrd="2" destOrd="0" presId="urn:microsoft.com/office/officeart/2008/layout/CircleAccentTimeline"/>
    <dgm:cxn modelId="{11CDFC5F-4684-4E5E-AFBC-13415C7547BC}" type="presParOf" srcId="{128DF80F-8DFC-4FC5-A139-C1077F1396F8}" destId="{8AE3C118-1528-4D1F-A6A4-C5DBBBA25032}" srcOrd="13" destOrd="0" presId="urn:microsoft.com/office/officeart/2008/layout/CircleAccentTimeline"/>
    <dgm:cxn modelId="{2341C066-25EA-40F1-BF94-961FA10C387E}" type="presParOf" srcId="{128DF80F-8DFC-4FC5-A139-C1077F1396F8}" destId="{F5B309F6-745C-42EE-87FB-13DC8BCEFFDB}" srcOrd="14" destOrd="0" presId="urn:microsoft.com/office/officeart/2008/layout/CircleAccentTimeline"/>
    <dgm:cxn modelId="{A843CD36-5034-46FB-893D-2E3C413E1BCF}" type="presParOf" srcId="{128DF80F-8DFC-4FC5-A139-C1077F1396F8}" destId="{AC7383AD-93B6-4D3E-AD10-74E7AE343CB7}" srcOrd="15" destOrd="0" presId="urn:microsoft.com/office/officeart/2008/layout/CircleAccentTimeline"/>
    <dgm:cxn modelId="{F80921B1-23D2-4662-92CC-056F14A89082}" type="presParOf" srcId="{128DF80F-8DFC-4FC5-A139-C1077F1396F8}" destId="{E6424494-42A4-47B7-B19A-DF5EE743DE33}" srcOrd="16" destOrd="0" presId="urn:microsoft.com/office/officeart/2008/layout/CircleAccentTimeline"/>
    <dgm:cxn modelId="{ED6D7528-D818-4B4B-85BF-970B5E003809}" type="presParOf" srcId="{E6424494-42A4-47B7-B19A-DF5EE743DE33}" destId="{46A6E9F1-CFFD-4CB5-A666-FE95BF085E1E}" srcOrd="0" destOrd="0" presId="urn:microsoft.com/office/officeart/2008/layout/CircleAccentTimeline"/>
    <dgm:cxn modelId="{E2EA72EC-0643-4B9C-93FE-2E4465394E21}" type="presParOf" srcId="{E6424494-42A4-47B7-B19A-DF5EE743DE33}" destId="{B5F18782-9DFB-4A53-A854-F93A273B5876}" srcOrd="1" destOrd="0" presId="urn:microsoft.com/office/officeart/2008/layout/CircleAccentTimeline"/>
    <dgm:cxn modelId="{0DC6575E-7FAF-4E3B-A2E6-DA72A263DD7F}" type="presParOf" srcId="{E6424494-42A4-47B7-B19A-DF5EE743DE33}" destId="{2F69DD04-D1BB-4ED9-ACFA-1D482A9AC01D}" srcOrd="2" destOrd="0" presId="urn:microsoft.com/office/officeart/2008/layout/CircleAccentTimeline"/>
    <dgm:cxn modelId="{39EFDFF4-883A-4E9F-A2D7-7B32D0EBE87A}" type="presParOf" srcId="{128DF80F-8DFC-4FC5-A139-C1077F1396F8}" destId="{5F9BC354-A253-4711-9DCC-7958820B097A}" srcOrd="17" destOrd="0" presId="urn:microsoft.com/office/officeart/2008/layout/CircleAccentTimeline"/>
    <dgm:cxn modelId="{915B044A-CD80-4146-96A2-1C1D2EC56A01}" type="presParOf" srcId="{128DF80F-8DFC-4FC5-A139-C1077F1396F8}" destId="{1F2905CD-E570-42DC-B18C-392BDA02EB1B}" srcOrd="18" destOrd="0" presId="urn:microsoft.com/office/officeart/2008/layout/CircleAccentTimeline"/>
    <dgm:cxn modelId="{A0AC13FE-85F5-4525-BAE9-FFF38DE007A7}" type="presParOf" srcId="{128DF80F-8DFC-4FC5-A139-C1077F1396F8}" destId="{1F8F96BB-39E5-4921-BC10-522B33F17495}" srcOrd="19" destOrd="0" presId="urn:microsoft.com/office/officeart/2008/layout/CircleAccentTimeline"/>
    <dgm:cxn modelId="{7F9CC54E-D531-4561-AAB5-B6CB005678E9}" type="presParOf" srcId="{128DF80F-8DFC-4FC5-A139-C1077F1396F8}" destId="{25F22FAD-4A05-49C8-A72F-D64AEA6D744D}" srcOrd="20" destOrd="0" presId="urn:microsoft.com/office/officeart/2008/layout/CircleAccentTimeline"/>
    <dgm:cxn modelId="{6A63D13A-9990-4D99-A6D0-E6FB56881A6C}" type="presParOf" srcId="{25F22FAD-4A05-49C8-A72F-D64AEA6D744D}" destId="{7BE0DAE8-2727-406B-A595-DB018BE70093}" srcOrd="0" destOrd="0" presId="urn:microsoft.com/office/officeart/2008/layout/CircleAccentTimeline"/>
    <dgm:cxn modelId="{F83A7403-3C53-4143-BF73-2435786E1A24}" type="presParOf" srcId="{25F22FAD-4A05-49C8-A72F-D64AEA6D744D}" destId="{DBDD8448-C09A-4658-AAF5-E4E17227B58A}" srcOrd="1" destOrd="0" presId="urn:microsoft.com/office/officeart/2008/layout/CircleAccentTimeline"/>
    <dgm:cxn modelId="{1D510CEC-949D-4BD2-AB60-506567CFAD06}" type="presParOf" srcId="{25F22FAD-4A05-49C8-A72F-D64AEA6D744D}" destId="{4C8725BB-2349-4855-B955-0250CB832536}" srcOrd="2" destOrd="0" presId="urn:microsoft.com/office/officeart/2008/layout/CircleAccentTimeline"/>
    <dgm:cxn modelId="{E2007FBB-B4BE-4F4E-ACB8-30D71E81563F}" type="presParOf" srcId="{128DF80F-8DFC-4FC5-A139-C1077F1396F8}" destId="{2A5D1C67-FDC4-42D8-A233-B37BEF808DF1}" srcOrd="21" destOrd="0" presId="urn:microsoft.com/office/officeart/2008/layout/CircleAccentTimeline"/>
    <dgm:cxn modelId="{40727627-FC4E-4E42-A2CB-826CF86E2DEB}" type="presParOf" srcId="{128DF80F-8DFC-4FC5-A139-C1077F1396F8}" destId="{75B7779F-B42C-4BAE-BB6D-ADA9EE348394}" srcOrd="22" destOrd="0" presId="urn:microsoft.com/office/officeart/2008/layout/CircleAccentTimeline"/>
    <dgm:cxn modelId="{D4D26A04-6AEB-4A7B-98B6-F3C41E44946A}" type="presParOf" srcId="{128DF80F-8DFC-4FC5-A139-C1077F1396F8}" destId="{138999A5-BFCE-48E7-9F5C-7E32BF484ABB}" srcOrd="23" destOrd="0" presId="urn:microsoft.com/office/officeart/2008/layout/CircleAccentTimeline"/>
    <dgm:cxn modelId="{7B268A1F-82F1-4AB2-9F29-8A36B9150462}" type="presParOf" srcId="{128DF80F-8DFC-4FC5-A139-C1077F1396F8}" destId="{6642340D-FBD6-4346-AF92-3D4BC4CC634F}" srcOrd="24" destOrd="0" presId="urn:microsoft.com/office/officeart/2008/layout/CircleAccentTimeline"/>
    <dgm:cxn modelId="{0B599390-269B-4927-8B94-DBCC85C653C5}" type="presParOf" srcId="{6642340D-FBD6-4346-AF92-3D4BC4CC634F}" destId="{14625237-8953-4292-B049-56EBFAED1E49}" srcOrd="0" destOrd="0" presId="urn:microsoft.com/office/officeart/2008/layout/CircleAccentTimeline"/>
    <dgm:cxn modelId="{C6B4D5AD-956B-4D91-ACE3-0274CC11B772}" type="presParOf" srcId="{6642340D-FBD6-4346-AF92-3D4BC4CC634F}" destId="{1383FC8B-1FF7-4F22-9575-007D83F87132}" srcOrd="1" destOrd="0" presId="urn:microsoft.com/office/officeart/2008/layout/CircleAccentTimeline"/>
    <dgm:cxn modelId="{84983C76-ADC7-4B75-9E76-5201F6262C80}" type="presParOf" srcId="{6642340D-FBD6-4346-AF92-3D4BC4CC634F}" destId="{A786587B-9206-49E8-AF89-B16F256995D4}" srcOrd="2" destOrd="0" presId="urn:microsoft.com/office/officeart/2008/layout/CircleAccentTimeline"/>
    <dgm:cxn modelId="{CA0E69A7-511B-4855-9F16-A5FA7FD17813}" type="presParOf" srcId="{128DF80F-8DFC-4FC5-A139-C1077F1396F8}" destId="{6BC69224-E418-4698-B46E-3745C8C7D03E}" srcOrd="25" destOrd="0" presId="urn:microsoft.com/office/officeart/2008/layout/CircleAccentTimeline"/>
    <dgm:cxn modelId="{3551BA7E-1956-4AD7-AF4B-6D6F5EB36299}" type="presParOf" srcId="{128DF80F-8DFC-4FC5-A139-C1077F1396F8}" destId="{3ED9371E-7730-4322-A24A-2E4E516D54F8}" srcOrd="26" destOrd="0" presId="urn:microsoft.com/office/officeart/2008/layout/CircleAccentTimeline"/>
    <dgm:cxn modelId="{AB3065A1-A14F-4A52-96F9-8090E50D9FDE}" type="presParOf" srcId="{128DF80F-8DFC-4FC5-A139-C1077F1396F8}" destId="{DD99DCFC-9DC3-45FE-A27E-23EBD4C58810}" srcOrd="27" destOrd="0" presId="urn:microsoft.com/office/officeart/2008/layout/CircleAccentTimeline"/>
    <dgm:cxn modelId="{C5862429-B1A9-4E9A-BFA0-CB3722D8ACC7}" type="presParOf" srcId="{128DF80F-8DFC-4FC5-A139-C1077F1396F8}" destId="{237B9514-8B6A-485E-B43D-6BCD56CF5866}" srcOrd="28" destOrd="0" presId="urn:microsoft.com/office/officeart/2008/layout/CircleAccentTimeline"/>
    <dgm:cxn modelId="{D7A7D9BB-7050-4D9C-897A-DE34F8576269}" type="presParOf" srcId="{237B9514-8B6A-485E-B43D-6BCD56CF5866}" destId="{2B69C31F-2611-46CD-B15F-A63151CF8522}" srcOrd="0" destOrd="0" presId="urn:microsoft.com/office/officeart/2008/layout/CircleAccentTimeline"/>
    <dgm:cxn modelId="{99FCCEE4-28DD-49AA-A8ED-F972802A7A51}" type="presParOf" srcId="{237B9514-8B6A-485E-B43D-6BCD56CF5866}" destId="{28E0B984-2B2B-4647-B714-EADE465BC6C8}" srcOrd="1" destOrd="0" presId="urn:microsoft.com/office/officeart/2008/layout/CircleAccentTimeline"/>
    <dgm:cxn modelId="{0147602E-6962-4D04-A6FF-5575632AEBF7}" type="presParOf" srcId="{237B9514-8B6A-485E-B43D-6BCD56CF5866}" destId="{0B195645-B696-4F3C-8D36-A5C4F2ECB90A}" srcOrd="2" destOrd="0" presId="urn:microsoft.com/office/officeart/2008/layout/CircleAccentTimeline"/>
    <dgm:cxn modelId="{AA2F8589-A559-4764-AAEB-28BDA529BF4D}" type="presParOf" srcId="{128DF80F-8DFC-4FC5-A139-C1077F1396F8}" destId="{FC7EDFC4-9401-4FAD-A5D8-5349919206AB}" srcOrd="29" destOrd="0" presId="urn:microsoft.com/office/officeart/2008/layout/CircleAccentTimeline"/>
    <dgm:cxn modelId="{56E20D01-9595-448C-B055-1A86A095FFEA}" type="presParOf" srcId="{128DF80F-8DFC-4FC5-A139-C1077F1396F8}" destId="{6E052AA8-1181-4665-AF2D-7C90B3AEE624}" srcOrd="30" destOrd="0" presId="urn:microsoft.com/office/officeart/2008/layout/CircleAccentTimeline"/>
    <dgm:cxn modelId="{20396976-0828-4DAC-8C4E-D6A7C997AE48}" type="presParOf" srcId="{128DF80F-8DFC-4FC5-A139-C1077F1396F8}" destId="{5190D957-B1C4-4D14-9389-BBF48460EC8D}" srcOrd="31" destOrd="0" presId="urn:microsoft.com/office/officeart/2008/layout/CircleAccentTimeline"/>
    <dgm:cxn modelId="{25FCE929-3033-4761-BB9E-A71518F9C45E}" type="presParOf" srcId="{128DF80F-8DFC-4FC5-A139-C1077F1396F8}" destId="{3A82B62D-509D-43F3-8A92-69B7FB615EF5}" srcOrd="32" destOrd="0" presId="urn:microsoft.com/office/officeart/2008/layout/CircleAccentTimeline"/>
    <dgm:cxn modelId="{C220E504-203B-40FA-9DB3-D31E693F98C8}" type="presParOf" srcId="{3A82B62D-509D-43F3-8A92-69B7FB615EF5}" destId="{F7FE0015-1B93-4F6E-9909-0411AE9646C6}" srcOrd="0" destOrd="0" presId="urn:microsoft.com/office/officeart/2008/layout/CircleAccentTimeline"/>
    <dgm:cxn modelId="{0A671FC2-B547-4B24-8F5B-A53A32C9AA6C}" type="presParOf" srcId="{3A82B62D-509D-43F3-8A92-69B7FB615EF5}" destId="{7D02943F-FED0-4D58-892C-F7A70068836B}" srcOrd="1" destOrd="0" presId="urn:microsoft.com/office/officeart/2008/layout/CircleAccentTimeline"/>
    <dgm:cxn modelId="{E331F374-4218-4F8F-9949-A3BD28B36693}" type="presParOf" srcId="{3A82B62D-509D-43F3-8A92-69B7FB615EF5}" destId="{DA85DC30-A9CE-49F4-AA84-3109832B7D23}" srcOrd="2" destOrd="0" presId="urn:microsoft.com/office/officeart/2008/layout/CircleAccentTimeline"/>
    <dgm:cxn modelId="{E23EA45A-E81B-459D-A30A-AEB99582A055}" type="presParOf" srcId="{128DF80F-8DFC-4FC5-A139-C1077F1396F8}" destId="{D3B3CF18-69C0-4B24-9954-864273A72172}" srcOrd="33" destOrd="0" presId="urn:microsoft.com/office/officeart/2008/layout/CircleAccentTimeline"/>
    <dgm:cxn modelId="{031334A2-71A9-4679-8FB9-598A861BF28E}" type="presParOf" srcId="{128DF80F-8DFC-4FC5-A139-C1077F1396F8}" destId="{85E98B99-DCB5-40D8-A424-D2BB7422DD9C}" srcOrd="34" destOrd="0" presId="urn:microsoft.com/office/officeart/2008/layout/CircleAccentTimeline"/>
    <dgm:cxn modelId="{91C3FA78-5FB7-41E8-ABF4-4DD6C34729C2}" type="presParOf" srcId="{128DF80F-8DFC-4FC5-A139-C1077F1396F8}" destId="{4BE41874-4312-498D-88DE-08D188FF2213}" srcOrd="35" destOrd="0" presId="urn:microsoft.com/office/officeart/2008/layout/CircleAccentTimeline"/>
    <dgm:cxn modelId="{C7150083-C73D-4B07-8078-ECCB7A7E65AD}" type="presParOf" srcId="{128DF80F-8DFC-4FC5-A139-C1077F1396F8}" destId="{4BA0E3BB-139E-4360-A864-075BA0E0A0A1}" srcOrd="36" destOrd="0" presId="urn:microsoft.com/office/officeart/2008/layout/CircleAccentTimeline"/>
    <dgm:cxn modelId="{60D5D192-DAC2-417E-A72F-79237C44B6E2}" type="presParOf" srcId="{4BA0E3BB-139E-4360-A864-075BA0E0A0A1}" destId="{9CBD063D-9022-453E-8886-56FFD71EF60D}" srcOrd="0" destOrd="0" presId="urn:microsoft.com/office/officeart/2008/layout/CircleAccentTimeline"/>
    <dgm:cxn modelId="{2D6E5E92-7A62-4DA8-B013-37ECE079C2CB}" type="presParOf" srcId="{4BA0E3BB-139E-4360-A864-075BA0E0A0A1}" destId="{6578690C-CCF7-4E95-A3C8-761BDDA14AC2}" srcOrd="1" destOrd="0" presId="urn:microsoft.com/office/officeart/2008/layout/CircleAccentTimeline"/>
    <dgm:cxn modelId="{7F8F6235-DA74-4295-B009-1AFBDF269B89}" type="presParOf" srcId="{4BA0E3BB-139E-4360-A864-075BA0E0A0A1}" destId="{BCAC07ED-210F-4ECE-8273-DAEFACE120C5}" srcOrd="2" destOrd="0" presId="urn:microsoft.com/office/officeart/2008/layout/CircleAccentTimeline"/>
    <dgm:cxn modelId="{EA044980-A1D2-4E95-8D15-2ACD9FE1B5E2}" type="presParOf" srcId="{128DF80F-8DFC-4FC5-A139-C1077F1396F8}" destId="{57511FEF-176E-4FFD-A378-0D480F6C8F9C}" srcOrd="37" destOrd="0" presId="urn:microsoft.com/office/officeart/2008/layout/CircleAccentTimeline"/>
    <dgm:cxn modelId="{FCA0D78C-AECC-4D22-819B-F816B611E7BD}" type="presParOf" srcId="{128DF80F-8DFC-4FC5-A139-C1077F1396F8}" destId="{70697718-C4A8-451C-B0BA-C2229DB84EC5}" srcOrd="38" destOrd="0" presId="urn:microsoft.com/office/officeart/2008/layout/CircleAccentTimeline"/>
    <dgm:cxn modelId="{2388365A-2CBD-4F50-A90E-EF07B9016A4C}" type="presParOf" srcId="{128DF80F-8DFC-4FC5-A139-C1077F1396F8}" destId="{601A78D8-9D01-4EDF-844B-1C0D93F12178}" srcOrd="39" destOrd="0" presId="urn:microsoft.com/office/officeart/2008/layout/CircleAccentTimeline"/>
    <dgm:cxn modelId="{23C206B4-A823-44F5-B3B8-FD21C70669E6}" type="presParOf" srcId="{601A78D8-9D01-4EDF-844B-1C0D93F12178}" destId="{56E97C0E-DB67-49C0-A75F-1694F2AC034A}" srcOrd="0" destOrd="0" presId="urn:microsoft.com/office/officeart/2008/layout/CircleAccentTimeline"/>
    <dgm:cxn modelId="{1BCBF11B-16A8-4E35-971D-866A30728639}" type="presParOf" srcId="{601A78D8-9D01-4EDF-844B-1C0D93F12178}" destId="{1F1DD87D-C4DE-4736-BB5E-C342761A74C5}" srcOrd="1" destOrd="0" presId="urn:microsoft.com/office/officeart/2008/layout/CircleAccentTimeline"/>
    <dgm:cxn modelId="{E6C4F37A-6034-4EE1-967D-4739CC69D1E8}" type="presParOf" srcId="{601A78D8-9D01-4EDF-844B-1C0D93F12178}" destId="{5A82B8DC-51A5-47CC-90B2-0722A858C128}" srcOrd="2" destOrd="0" presId="urn:microsoft.com/office/officeart/2008/layout/CircleAccentTimeline"/>
    <dgm:cxn modelId="{FA8EF11A-F00F-49A3-87CD-37A1A110B1B5}" type="presParOf" srcId="{128DF80F-8DFC-4FC5-A139-C1077F1396F8}" destId="{C02431C3-3C1F-44C4-942C-73F87AC066AD}" srcOrd="40" destOrd="0" presId="urn:microsoft.com/office/officeart/2008/layout/CircleAccentTimeline"/>
    <dgm:cxn modelId="{9D82D38E-7FBB-4F5D-9606-19CF011602CF}" type="presParOf" srcId="{128DF80F-8DFC-4FC5-A139-C1077F1396F8}" destId="{A9EA637F-C01B-4FFE-BADB-7A06AAD08259}" srcOrd="41" destOrd="0" presId="urn:microsoft.com/office/officeart/2008/layout/CircleAccentTimeline"/>
    <dgm:cxn modelId="{0413FEC4-21E4-4A03-9EC8-F7A86A77FF7F}" type="presParOf" srcId="{128DF80F-8DFC-4FC5-A139-C1077F1396F8}" destId="{F520D7FA-7266-4C52-AE40-A8D0B94A3063}" srcOrd="42" destOrd="0" presId="urn:microsoft.com/office/officeart/2008/layout/CircleAccentTimeline"/>
    <dgm:cxn modelId="{E1173AB8-6C10-4D60-A32E-768056F1B983}" type="presParOf" srcId="{128DF80F-8DFC-4FC5-A139-C1077F1396F8}" destId="{DF98BDA0-8D43-4AC3-A279-AEF94F3E623C}" srcOrd="43" destOrd="0" presId="urn:microsoft.com/office/officeart/2008/layout/CircleAccentTimeline"/>
    <dgm:cxn modelId="{9376DE42-5669-44BA-8126-75BB21D91F03}" type="presParOf" srcId="{DF98BDA0-8D43-4AC3-A279-AEF94F3E623C}" destId="{7F2FC8F1-6EA4-44B7-99B0-69773CF6F00A}" srcOrd="0" destOrd="0" presId="urn:microsoft.com/office/officeart/2008/layout/CircleAccentTimeline"/>
    <dgm:cxn modelId="{272A64D4-BF2A-4A2A-B346-B5AC1879FD31}" type="presParOf" srcId="{DF98BDA0-8D43-4AC3-A279-AEF94F3E623C}" destId="{32F71C00-887C-44DD-A8BA-3A3E96C656FC}" srcOrd="1" destOrd="0" presId="urn:microsoft.com/office/officeart/2008/layout/CircleAccentTimeline"/>
    <dgm:cxn modelId="{A9CFEBA9-AB69-4C2C-A60E-5C10BF737406}" type="presParOf" srcId="{DF98BDA0-8D43-4AC3-A279-AEF94F3E623C}" destId="{B50B6407-54DD-4CD8-9F27-5A361E4DE4C8}" srcOrd="2" destOrd="0" presId="urn:microsoft.com/office/officeart/2008/layout/CircleAccentTimeline"/>
    <dgm:cxn modelId="{C333EEC1-2C72-43BB-A118-741F1F974526}" type="presParOf" srcId="{128DF80F-8DFC-4FC5-A139-C1077F1396F8}" destId="{A27D3F0B-96F9-4B58-B7E1-F937D5A1D47D}" srcOrd="44" destOrd="0" presId="urn:microsoft.com/office/officeart/2008/layout/CircleAccentTimeline"/>
    <dgm:cxn modelId="{F851F2CB-6FB0-4501-85D5-356DBF69FDAC}" type="presParOf" srcId="{128DF80F-8DFC-4FC5-A139-C1077F1396F8}" destId="{378FC52B-8A2F-4BF3-80F4-367D32560412}" srcOrd="45" destOrd="0" presId="urn:microsoft.com/office/officeart/2008/layout/CircleAccentTimeline"/>
    <dgm:cxn modelId="{37ED917B-86DA-4CD8-94A3-C4C5B8FFAE48}" type="presParOf" srcId="{128DF80F-8DFC-4FC5-A139-C1077F1396F8}" destId="{FAF97F3E-D4DE-4B38-A819-751FDA4BDD69}" srcOrd="46" destOrd="0" presId="urn:microsoft.com/office/officeart/2008/layout/CircleAccentTimeline"/>
    <dgm:cxn modelId="{EB5BC668-EC26-489B-B78E-F4BB2DE51F6C}" type="presParOf" srcId="{128DF80F-8DFC-4FC5-A139-C1077F1396F8}" destId="{DAA415A9-A9B1-4BBA-B460-8A41B6E55410}" srcOrd="47" destOrd="0" presId="urn:microsoft.com/office/officeart/2008/layout/CircleAccentTimeline"/>
    <dgm:cxn modelId="{449407F9-C7D7-47B1-B8BF-E7A0448D3FEC}" type="presParOf" srcId="{DAA415A9-A9B1-4BBA-B460-8A41B6E55410}" destId="{1B65B706-E109-40CF-A3FA-D178A36BB320}" srcOrd="0" destOrd="0" presId="urn:microsoft.com/office/officeart/2008/layout/CircleAccentTimeline"/>
    <dgm:cxn modelId="{F0F6007F-E44B-4D2A-A7E3-A65C867A4C34}" type="presParOf" srcId="{DAA415A9-A9B1-4BBA-B460-8A41B6E55410}" destId="{7D9B3CFE-F855-4C4D-9555-12FD95D1A111}" srcOrd="1" destOrd="0" presId="urn:microsoft.com/office/officeart/2008/layout/CircleAccentTimeline"/>
    <dgm:cxn modelId="{3BCA48D8-74E6-4E9F-BF58-4DA591B805DE}" type="presParOf" srcId="{DAA415A9-A9B1-4BBA-B460-8A41B6E55410}" destId="{B736E2A6-9A8C-44CA-82E4-3796E7A566CA}" srcOrd="2" destOrd="0" presId="urn:microsoft.com/office/officeart/2008/layout/CircleAccentTimeline"/>
    <dgm:cxn modelId="{DA09BEEA-007A-4A0C-A161-E734296DECEE}" type="presParOf" srcId="{128DF80F-8DFC-4FC5-A139-C1077F1396F8}" destId="{9EBFA21D-6AC2-41E7-94EE-7AE9D293080F}" srcOrd="48" destOrd="0" presId="urn:microsoft.com/office/officeart/2008/layout/CircleAccentTimeline"/>
    <dgm:cxn modelId="{0336D3D3-054C-4A67-93D9-5ABE93689CEB}" type="presParOf" srcId="{128DF80F-8DFC-4FC5-A139-C1077F1396F8}" destId="{E3F76934-1D4A-47AD-92D5-9A4B8E3BFF1D}" srcOrd="49" destOrd="0" presId="urn:microsoft.com/office/officeart/2008/layout/CircleAccentTimeline"/>
    <dgm:cxn modelId="{C63ADF1B-9039-4311-92D3-1515B0F9EA35}" type="presParOf" srcId="{128DF80F-8DFC-4FC5-A139-C1077F1396F8}" destId="{D0CD7425-0B36-4965-88CC-B884A93B6127}" srcOrd="50" destOrd="0" presId="urn:microsoft.com/office/officeart/2008/layout/CircleAccentTimeline"/>
    <dgm:cxn modelId="{643FBC7B-EDFB-4194-9840-EC035D1826BA}" type="presParOf" srcId="{128DF80F-8DFC-4FC5-A139-C1077F1396F8}" destId="{3C6BEC8A-6385-422D-A1F9-460716C44901}" srcOrd="51" destOrd="0" presId="urn:microsoft.com/office/officeart/2008/layout/CircleAccentTimeline"/>
    <dgm:cxn modelId="{9926A267-1EC9-4B31-AD21-B814C1C7F949}" type="presParOf" srcId="{3C6BEC8A-6385-422D-A1F9-460716C44901}" destId="{14A94102-60C3-4AF7-9B15-2BDB1214ADAD}" srcOrd="0" destOrd="0" presId="urn:microsoft.com/office/officeart/2008/layout/CircleAccentTimeline"/>
    <dgm:cxn modelId="{2D37FFA5-591D-41A5-95AF-B98ED664ACDA}" type="presParOf" srcId="{3C6BEC8A-6385-422D-A1F9-460716C44901}" destId="{06D08911-A7AE-4125-BB28-2FA3DE35044A}" srcOrd="1" destOrd="0" presId="urn:microsoft.com/office/officeart/2008/layout/CircleAccentTimeline"/>
    <dgm:cxn modelId="{99C1D86F-88A9-42BC-B265-D8DCDB04DF19}" type="presParOf" srcId="{3C6BEC8A-6385-422D-A1F9-460716C44901}" destId="{1C6030A1-8D59-4C99-90B6-C602F35CCB09}" srcOrd="2" destOrd="0" presId="urn:microsoft.com/office/officeart/2008/layout/CircleAccentTimeline"/>
    <dgm:cxn modelId="{6FA877CF-F849-4FDA-8FA3-A7B6C8B5C4B2}" type="presParOf" srcId="{128DF80F-8DFC-4FC5-A139-C1077F1396F8}" destId="{8B1EF224-3587-498F-8FE0-C87627ACCB41}" srcOrd="52" destOrd="0" presId="urn:microsoft.com/office/officeart/2008/layout/CircleAccentTimeline"/>
    <dgm:cxn modelId="{3731F513-E058-4DCF-B587-BB3066FB6BBC}"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Responsible Contractors</a:t>
          </a:r>
          <a:endParaRPr lang="en-US">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4EE26409-416C-40CD-87FA-579AFA4AAC09}" srcId="{526ED464-5303-4791-9661-1A6056BE7D54}" destId="{B8ED9555-B0D0-4537-BFE0-AB9EC579E586}" srcOrd="0" destOrd="0" parTransId="{D3EA6C16-0101-4725-AFD2-A9B627514803}" sibTransId="{73A28317-5356-4914-89AB-42E530253A80}"/>
    <dgm:cxn modelId="{FAD034CC-8AE3-4B3E-B45F-5D756FDB9AC5}" srcId="{B8ED9555-B0D0-4537-BFE0-AB9EC579E586}" destId="{4416BA6E-7BD5-4DFA-83E5-A447A3401DC6}" srcOrd="6" destOrd="0" parTransId="{8EFCD3BE-8ABB-4DC6-A5BA-89CC2B88EA3B}" sibTransId="{F276E930-970E-47E7-BB00-549D9E023000}"/>
    <dgm:cxn modelId="{FF66D9B6-D28C-433D-BAF3-A50791D9F3B1}" srcId="{B8ED9555-B0D0-4537-BFE0-AB9EC579E586}" destId="{35334C68-6828-4163-9B77-3CED979853BC}" srcOrd="5" destOrd="0" parTransId="{F81F5A14-E57A-45B0-BD2C-3C0AD940D0E1}" sibTransId="{4F9FD1FA-2AD8-4A56-8B9C-26AFB896E8B9}"/>
    <dgm:cxn modelId="{6F2935A9-079C-40AC-ABC2-7CB79032B271}" type="presOf" srcId="{C1D6E01C-403F-40D2-8569-B006BDA0417E}" destId="{1F1DD87D-C4DE-4736-BB5E-C342761A74C5}" srcOrd="0" destOrd="0" presId="urn:microsoft.com/office/officeart/2008/layout/CircleAccentTimeline"/>
    <dgm:cxn modelId="{746BC9A7-D09E-484D-B0C7-0EF0578BC54E}" type="presOf" srcId="{A8EEC328-9ECA-4AFD-B28B-B3A5E7FB19CA}" destId="{32F71C00-887C-44DD-A8BA-3A3E96C656FC}" srcOrd="0" destOrd="0" presId="urn:microsoft.com/office/officeart/2008/layout/CircleAccentTimeline"/>
    <dgm:cxn modelId="{4299147E-98EA-4176-A22E-66AD3E5CB0DF}" srcId="{C1D6E01C-403F-40D2-8569-B006BDA0417E}" destId="{66997A45-F3F6-452D-9799-16E2AD98BA27}" srcOrd="1" destOrd="0" parTransId="{11EB4B03-FA1B-487A-B672-B8925725B5A2}" sibTransId="{720031CA-1199-44DB-AAB7-EF00089A1AB4}"/>
    <dgm:cxn modelId="{8F4262DA-EAE3-4639-9F74-66CDDE70093B}" type="presOf" srcId="{AC37928C-2E69-4635-9B3F-BF8DC2DC646C}" destId="{6578690C-CCF7-4E95-A3C8-761BDDA14AC2}" srcOrd="0" destOrd="0" presId="urn:microsoft.com/office/officeart/2008/layout/CircleAccentTimeline"/>
    <dgm:cxn modelId="{662536C4-85BD-43DA-8E32-257C095239CC}" type="presOf" srcId="{35334C68-6828-4163-9B77-3CED979853BC}" destId="{1383FC8B-1FF7-4F22-9575-007D83F87132}"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0E573BE4-CBE2-4F60-801D-F3700AC1E43F}" type="presOf" srcId="{D7EC714B-CF2F-45BF-AECA-62C76B1B0814}" destId="{06D08911-A7AE-4125-BB28-2FA3DE35044A}" srcOrd="0" destOrd="0" presId="urn:microsoft.com/office/officeart/2008/layout/CircleAccentTimeline"/>
    <dgm:cxn modelId="{32AA78C0-DEEF-45E9-BC5D-2534B164B948}" type="presOf" srcId="{66997A45-F3F6-452D-9799-16E2AD98BA27}" destId="{7D9B3CFE-F855-4C4D-9555-12FD95D1A111}" srcOrd="0" destOrd="0" presId="urn:microsoft.com/office/officeart/2008/layout/CircleAccentTimeline"/>
    <dgm:cxn modelId="{C4A8731A-ADB3-467C-B558-697C12609748}" srcId="{B8ED9555-B0D0-4537-BFE0-AB9EC579E586}" destId="{AC37928C-2E69-4635-9B3F-BF8DC2DC646C}" srcOrd="8" destOrd="0" parTransId="{C5FF4E39-07FB-4ABC-AAC9-0B6613B36989}" sibTransId="{F4E8C63B-7A08-4163-88F4-5513B42616DB}"/>
    <dgm:cxn modelId="{4A4D3528-C404-462D-91BE-F4B0C79DB71D}" type="presOf" srcId="{9DD41E5C-B96F-45AC-8650-8BE4FDAEE09D}" destId="{B5F18782-9DFB-4A53-A854-F93A273B5876}" srcOrd="0" destOrd="0" presId="urn:microsoft.com/office/officeart/2008/layout/CircleAccentTimeline"/>
    <dgm:cxn modelId="{6A9C5B19-6871-4E29-8BBE-30A6836F6510}" type="presOf" srcId="{A38FF484-DA82-4CAF-8987-59A91B962E02}" destId="{3EE635D1-EC84-4B25-83D3-3D43765D4AAB}" srcOrd="0" destOrd="0" presId="urn:microsoft.com/office/officeart/2008/layout/CircleAccentTimeline"/>
    <dgm:cxn modelId="{9D16F22A-5FFD-4895-A560-87A18A9CF121}" type="presOf" srcId="{153734BB-A2DE-4C77-A23B-E261006FCEF1}" destId="{6F8F2D45-CF38-4026-827B-694271629CB0}" srcOrd="0" destOrd="0" presId="urn:microsoft.com/office/officeart/2008/layout/CircleAccentTimeline"/>
    <dgm:cxn modelId="{DB2482FF-FD16-4F06-9C9F-ADC770409D21}" type="presOf" srcId="{62D01E74-23A8-4196-9C9D-48371018884E}" destId="{7D02943F-FED0-4D58-892C-F7A70068836B}" srcOrd="0" destOrd="0" presId="urn:microsoft.com/office/officeart/2008/layout/CircleAccentTimeline"/>
    <dgm:cxn modelId="{3733A5E6-7BD5-44AE-888E-292E26A4CF41}" srcId="{B8ED9555-B0D0-4537-BFE0-AB9EC579E586}" destId="{153734BB-A2DE-4C77-A23B-E261006FCEF1}" srcOrd="1" destOrd="0" parTransId="{8915B692-04EA-438E-88E5-0CC8841ECA9C}" sibTransId="{94EAEDE9-8EC4-4039-A4A1-AA5CE846A532}"/>
    <dgm:cxn modelId="{CCBF63DF-C94D-4591-93A7-367EDF4A3A1F}" type="presOf" srcId="{4416BA6E-7BD5-4DFA-83E5-A447A3401DC6}" destId="{28E0B984-2B2B-4647-B714-EADE465BC6C8}" srcOrd="0" destOrd="0" presId="urn:microsoft.com/office/officeart/2008/layout/CircleAccentTimeline"/>
    <dgm:cxn modelId="{55F77897-0A63-4B99-AA3E-0E6AA0AD9479}" type="presOf" srcId="{B8ED9555-B0D0-4537-BFE0-AB9EC579E586}" destId="{FFEB16F5-0895-4E0D-95F6-F15185B2E8E8}" srcOrd="0" destOrd="0" presId="urn:microsoft.com/office/officeart/2008/layout/CircleAccentTimeline"/>
    <dgm:cxn modelId="{F7D59852-DC7A-4ED9-85A6-200F9681A054}" srcId="{B8ED9555-B0D0-4537-BFE0-AB9EC579E586}" destId="{C62BDCFD-A725-4F86-89C7-6310F88E58AE}" srcOrd="4" destOrd="0" parTransId="{4E7ABAA7-62A8-450D-B066-43DF3116B254}" sibTransId="{37A853DD-DAD3-46CF-BF50-8767AF8D1843}"/>
    <dgm:cxn modelId="{50A7BEF9-04A0-4652-8B3B-53663DF9FDC4}" srcId="{C1D6E01C-403F-40D2-8569-B006BDA0417E}" destId="{D7EC714B-CF2F-45BF-AECA-62C76B1B0814}" srcOrd="2" destOrd="0" parTransId="{8C4F47AD-B48F-444E-B5EE-5EF1B6E6BC26}" sibTransId="{A10FC400-4542-4566-9EA3-83D472568AFC}"/>
    <dgm:cxn modelId="{26F9678E-A620-4933-954A-5A9633ECB267}" type="presOf" srcId="{C62BDCFD-A725-4F86-89C7-6310F88E58AE}" destId="{DBDD8448-C09A-4658-AAF5-E4E17227B58A}" srcOrd="0" destOrd="0" presId="urn:microsoft.com/office/officeart/2008/layout/CircleAccentTimeline"/>
    <dgm:cxn modelId="{3E34CC47-E161-45F4-9578-8831C02BFC76}" srcId="{B8ED9555-B0D0-4537-BFE0-AB9EC579E586}" destId="{9DD41E5C-B96F-45AC-8650-8BE4FDAEE09D}" srcOrd="3" destOrd="0" parTransId="{8833A8B1-7234-44DA-A1E6-0711DA9643BA}" sibTransId="{7AC137F3-CDA2-44AB-BA8E-596D1E130318}"/>
    <dgm:cxn modelId="{078EB4EB-B0B0-4F31-90F3-AB8A44FEF341}" srcId="{C1D6E01C-403F-40D2-8569-B006BDA0417E}" destId="{A8EEC328-9ECA-4AFD-B28B-B3A5E7FB19CA}" srcOrd="0" destOrd="0" parTransId="{23EA7280-B9C7-4C6C-BBD7-BD6CA5AAE9B5}" sibTransId="{3A5C6A2D-99C8-495C-8A01-DD1B2A5BAE35}"/>
    <dgm:cxn modelId="{F147D81D-28C5-4545-B03C-D5D5B7A96BD2}" type="presOf" srcId="{1F723643-8E7B-40EE-B683-D5C2112DEE39}" destId="{B97D1391-A0C4-4F5B-9A5A-757510A7AC28}" srcOrd="0" destOrd="0" presId="urn:microsoft.com/office/officeart/2008/layout/CircleAccentTimeline"/>
    <dgm:cxn modelId="{A5A8BD2A-983F-4CC0-9006-7AE06605E1B5}" srcId="{B8ED9555-B0D0-4537-BFE0-AB9EC579E586}" destId="{62D01E74-23A8-4196-9C9D-48371018884E}" srcOrd="7" destOrd="0" parTransId="{5642624A-B274-4ACA-85A9-966F14975928}" sibTransId="{C020A67C-5AAC-451A-B752-A6B2CACD5DAC}"/>
    <dgm:cxn modelId="{919A8F57-A712-4904-9806-CC9D929E329F}" srcId="{B8ED9555-B0D0-4537-BFE0-AB9EC579E586}" destId="{A38FF484-DA82-4CAF-8987-59A91B962E02}" srcOrd="2" destOrd="0" parTransId="{700533D0-7B97-4075-9B64-E759C7856F53}" sibTransId="{6048ECD4-EBFA-4583-BE32-1B153BBF0B5D}"/>
    <dgm:cxn modelId="{479FA262-05D2-48E3-8D8C-B0948436C180}" type="presOf" srcId="{526ED464-5303-4791-9661-1A6056BE7D54}" destId="{128DF80F-8DFC-4FC5-A139-C1077F1396F8}" srcOrd="0" destOrd="0" presId="urn:microsoft.com/office/officeart/2008/layout/CircleAccentTimeline"/>
    <dgm:cxn modelId="{50D0F1CF-8A14-4D06-B05C-2738672FB322}" srcId="{526ED464-5303-4791-9661-1A6056BE7D54}" destId="{C1D6E01C-403F-40D2-8569-B006BDA0417E}" srcOrd="1" destOrd="0" parTransId="{3F1AA184-0FDA-488E-8CFD-35AFA273C268}" sibTransId="{9749E85B-F5B5-4C48-8E46-F42E38E00A24}"/>
    <dgm:cxn modelId="{5CE10CCC-FA52-4294-B04D-F14D143297E7}" type="presParOf" srcId="{128DF80F-8DFC-4FC5-A139-C1077F1396F8}" destId="{A73799D2-0115-41CC-B2C5-0A67A3717364}" srcOrd="0" destOrd="0" presId="urn:microsoft.com/office/officeart/2008/layout/CircleAccentTimeline"/>
    <dgm:cxn modelId="{470ACE93-29DC-46EA-94BB-95C36BD12ECF}" type="presParOf" srcId="{A73799D2-0115-41CC-B2C5-0A67A3717364}" destId="{916EB9D3-95DB-42D8-A354-2784A3581378}" srcOrd="0" destOrd="0" presId="urn:microsoft.com/office/officeart/2008/layout/CircleAccentTimeline"/>
    <dgm:cxn modelId="{F7923854-1B1D-44DC-9C8C-5FFD5740463C}" type="presParOf" srcId="{A73799D2-0115-41CC-B2C5-0A67A3717364}" destId="{FFEB16F5-0895-4E0D-95F6-F15185B2E8E8}" srcOrd="1" destOrd="0" presId="urn:microsoft.com/office/officeart/2008/layout/CircleAccentTimeline"/>
    <dgm:cxn modelId="{D8F5A3B5-A89A-42A4-860F-3EB9187E47A9}" type="presParOf" srcId="{A73799D2-0115-41CC-B2C5-0A67A3717364}" destId="{A97822D0-DA8C-4CEE-A4FF-F814A7A889CD}" srcOrd="2" destOrd="0" presId="urn:microsoft.com/office/officeart/2008/layout/CircleAccentTimeline"/>
    <dgm:cxn modelId="{7CA4AF1D-E63C-49C9-81B2-0A422FD951EC}" type="presParOf" srcId="{128DF80F-8DFC-4FC5-A139-C1077F1396F8}" destId="{DA584CE9-AF94-4796-88BB-101990C235EB}" srcOrd="1" destOrd="0" presId="urn:microsoft.com/office/officeart/2008/layout/CircleAccentTimeline"/>
    <dgm:cxn modelId="{2C2ABA1D-7A89-4491-BE76-1A31063646C9}" type="presParOf" srcId="{128DF80F-8DFC-4FC5-A139-C1077F1396F8}" destId="{04E9113E-7264-45A1-9073-E672B2CCA8A9}" srcOrd="2" destOrd="0" presId="urn:microsoft.com/office/officeart/2008/layout/CircleAccentTimeline"/>
    <dgm:cxn modelId="{A1C67963-ACE4-44FB-BF8A-D4EEB313C06F}" type="presParOf" srcId="{128DF80F-8DFC-4FC5-A139-C1077F1396F8}" destId="{AB15B027-D590-41A0-B2E3-3591F5F9D3AD}" srcOrd="3" destOrd="0" presId="urn:microsoft.com/office/officeart/2008/layout/CircleAccentTimeline"/>
    <dgm:cxn modelId="{9736BA07-1C86-4BBE-BD22-9924F98B2C41}" type="presParOf" srcId="{128DF80F-8DFC-4FC5-A139-C1077F1396F8}" destId="{9E558F0D-CA87-4A8F-8D47-A660CF985891}" srcOrd="4" destOrd="0" presId="urn:microsoft.com/office/officeart/2008/layout/CircleAccentTimeline"/>
    <dgm:cxn modelId="{BD17A875-D889-4BDA-AE53-EB67BEBCA336}" type="presParOf" srcId="{9E558F0D-CA87-4A8F-8D47-A660CF985891}" destId="{C569929B-8B4A-4D64-A053-A95AE0D36C61}" srcOrd="0" destOrd="0" presId="urn:microsoft.com/office/officeart/2008/layout/CircleAccentTimeline"/>
    <dgm:cxn modelId="{EB692584-203C-40C5-B560-86E9E707708B}" type="presParOf" srcId="{9E558F0D-CA87-4A8F-8D47-A660CF985891}" destId="{B97D1391-A0C4-4F5B-9A5A-757510A7AC28}" srcOrd="1" destOrd="0" presId="urn:microsoft.com/office/officeart/2008/layout/CircleAccentTimeline"/>
    <dgm:cxn modelId="{7395DB16-14F8-4381-B26B-4C9C7CA89E59}" type="presParOf" srcId="{9E558F0D-CA87-4A8F-8D47-A660CF985891}" destId="{0B460D7F-AAD7-4830-9CD9-956A2171D4B8}" srcOrd="2" destOrd="0" presId="urn:microsoft.com/office/officeart/2008/layout/CircleAccentTimeline"/>
    <dgm:cxn modelId="{8E8B9736-DB71-48DF-9498-31C9E867F2D3}" type="presParOf" srcId="{128DF80F-8DFC-4FC5-A139-C1077F1396F8}" destId="{D42CBA02-5A8B-4112-8160-B42B56437519}" srcOrd="5" destOrd="0" presId="urn:microsoft.com/office/officeart/2008/layout/CircleAccentTimeline"/>
    <dgm:cxn modelId="{D3DDF42F-F13A-4EF1-9687-6EA2445A5F4C}" type="presParOf" srcId="{128DF80F-8DFC-4FC5-A139-C1077F1396F8}" destId="{3D66EA5F-591F-4954-9B36-D64224F7186D}" srcOrd="6" destOrd="0" presId="urn:microsoft.com/office/officeart/2008/layout/CircleAccentTimeline"/>
    <dgm:cxn modelId="{F3AB536C-C4D5-417D-AA21-A07A208753D1}" type="presParOf" srcId="{128DF80F-8DFC-4FC5-A139-C1077F1396F8}" destId="{6CA55D12-ED10-4007-916D-588B86DDA3AB}" srcOrd="7" destOrd="0" presId="urn:microsoft.com/office/officeart/2008/layout/CircleAccentTimeline"/>
    <dgm:cxn modelId="{3BF1B80F-1586-4A4C-ABBF-F79F0EED4FED}" type="presParOf" srcId="{128DF80F-8DFC-4FC5-A139-C1077F1396F8}" destId="{E39A84D9-463E-4854-8EEA-38C2E7BE4C1E}" srcOrd="8" destOrd="0" presId="urn:microsoft.com/office/officeart/2008/layout/CircleAccentTimeline"/>
    <dgm:cxn modelId="{C8F37FC9-B88C-4400-B14B-7833BEADFED3}" type="presParOf" srcId="{E39A84D9-463E-4854-8EEA-38C2E7BE4C1E}" destId="{0CB47DF0-C9B0-4625-91D0-CE9AAB1C0AF3}" srcOrd="0" destOrd="0" presId="urn:microsoft.com/office/officeart/2008/layout/CircleAccentTimeline"/>
    <dgm:cxn modelId="{2FF49E02-8060-4BE7-BA0B-D10CE507BDF9}" type="presParOf" srcId="{E39A84D9-463E-4854-8EEA-38C2E7BE4C1E}" destId="{6F8F2D45-CF38-4026-827B-694271629CB0}" srcOrd="1" destOrd="0" presId="urn:microsoft.com/office/officeart/2008/layout/CircleAccentTimeline"/>
    <dgm:cxn modelId="{EB9F582A-695F-493F-BB45-7DA7C953D17A}" type="presParOf" srcId="{E39A84D9-463E-4854-8EEA-38C2E7BE4C1E}" destId="{8B789AF9-5AFB-4876-9011-227B146B217C}" srcOrd="2" destOrd="0" presId="urn:microsoft.com/office/officeart/2008/layout/CircleAccentTimeline"/>
    <dgm:cxn modelId="{067FE3DA-391C-44F2-8B01-A93B31F78122}" type="presParOf" srcId="{128DF80F-8DFC-4FC5-A139-C1077F1396F8}" destId="{BDD12598-A33B-49C3-AD83-F3C9DC08B2DD}" srcOrd="9" destOrd="0" presId="urn:microsoft.com/office/officeart/2008/layout/CircleAccentTimeline"/>
    <dgm:cxn modelId="{CCCE9C47-CD35-43FD-8BEA-9AE3E7B4D989}" type="presParOf" srcId="{128DF80F-8DFC-4FC5-A139-C1077F1396F8}" destId="{69F1F237-B1C4-4A49-92FA-FF88E524C923}" srcOrd="10" destOrd="0" presId="urn:microsoft.com/office/officeart/2008/layout/CircleAccentTimeline"/>
    <dgm:cxn modelId="{F30AFBC6-3C7E-4779-A237-D3C3485789C1}" type="presParOf" srcId="{128DF80F-8DFC-4FC5-A139-C1077F1396F8}" destId="{7FEAD882-EEE0-499B-ABF9-22E02D3E1105}" srcOrd="11" destOrd="0" presId="urn:microsoft.com/office/officeart/2008/layout/CircleAccentTimeline"/>
    <dgm:cxn modelId="{8718847A-7278-448B-9100-2E819823512C}" type="presParOf" srcId="{128DF80F-8DFC-4FC5-A139-C1077F1396F8}" destId="{476B0E25-BA91-4DBD-A345-FE23F5ADC2A6}" srcOrd="12" destOrd="0" presId="urn:microsoft.com/office/officeart/2008/layout/CircleAccentTimeline"/>
    <dgm:cxn modelId="{82F90E03-F07B-4733-A2E9-35FFC314EF55}" type="presParOf" srcId="{476B0E25-BA91-4DBD-A345-FE23F5ADC2A6}" destId="{6C1011C6-9181-432D-AD92-C85355E997CC}" srcOrd="0" destOrd="0" presId="urn:microsoft.com/office/officeart/2008/layout/CircleAccentTimeline"/>
    <dgm:cxn modelId="{E07EB0B8-FF7D-402E-8E6D-6DB40F4E7B3E}" type="presParOf" srcId="{476B0E25-BA91-4DBD-A345-FE23F5ADC2A6}" destId="{3EE635D1-EC84-4B25-83D3-3D43765D4AAB}" srcOrd="1" destOrd="0" presId="urn:microsoft.com/office/officeart/2008/layout/CircleAccentTimeline"/>
    <dgm:cxn modelId="{9374BB3D-CD7F-4920-9FAD-B613C9F32C2F}" type="presParOf" srcId="{476B0E25-BA91-4DBD-A345-FE23F5ADC2A6}" destId="{14209A3A-8E06-4D02-94B0-18121A35026B}" srcOrd="2" destOrd="0" presId="urn:microsoft.com/office/officeart/2008/layout/CircleAccentTimeline"/>
    <dgm:cxn modelId="{8041DD19-9F34-48C7-9538-98DE0CB2D26D}" type="presParOf" srcId="{128DF80F-8DFC-4FC5-A139-C1077F1396F8}" destId="{8AE3C118-1528-4D1F-A6A4-C5DBBBA25032}" srcOrd="13" destOrd="0" presId="urn:microsoft.com/office/officeart/2008/layout/CircleAccentTimeline"/>
    <dgm:cxn modelId="{9101AD16-F89C-4B14-BF62-7FB82A28F33D}" type="presParOf" srcId="{128DF80F-8DFC-4FC5-A139-C1077F1396F8}" destId="{F5B309F6-745C-42EE-87FB-13DC8BCEFFDB}" srcOrd="14" destOrd="0" presId="urn:microsoft.com/office/officeart/2008/layout/CircleAccentTimeline"/>
    <dgm:cxn modelId="{9EA51F0C-EFDD-4D7E-B7A9-9F5922F2ADF2}" type="presParOf" srcId="{128DF80F-8DFC-4FC5-A139-C1077F1396F8}" destId="{AC7383AD-93B6-4D3E-AD10-74E7AE343CB7}" srcOrd="15" destOrd="0" presId="urn:microsoft.com/office/officeart/2008/layout/CircleAccentTimeline"/>
    <dgm:cxn modelId="{80A0E125-D30F-443C-8CB1-205CD62D0CC8}" type="presParOf" srcId="{128DF80F-8DFC-4FC5-A139-C1077F1396F8}" destId="{E6424494-42A4-47B7-B19A-DF5EE743DE33}" srcOrd="16" destOrd="0" presId="urn:microsoft.com/office/officeart/2008/layout/CircleAccentTimeline"/>
    <dgm:cxn modelId="{AE94ADFD-D1FC-457A-91F8-131C40B7ED98}" type="presParOf" srcId="{E6424494-42A4-47B7-B19A-DF5EE743DE33}" destId="{46A6E9F1-CFFD-4CB5-A666-FE95BF085E1E}" srcOrd="0" destOrd="0" presId="urn:microsoft.com/office/officeart/2008/layout/CircleAccentTimeline"/>
    <dgm:cxn modelId="{C362612D-443F-4FE4-9DDF-A1DAC0A39C3D}" type="presParOf" srcId="{E6424494-42A4-47B7-B19A-DF5EE743DE33}" destId="{B5F18782-9DFB-4A53-A854-F93A273B5876}" srcOrd="1" destOrd="0" presId="urn:microsoft.com/office/officeart/2008/layout/CircleAccentTimeline"/>
    <dgm:cxn modelId="{A2DEA374-AE81-4AFC-BE1C-A826E31B9F7E}" type="presParOf" srcId="{E6424494-42A4-47B7-B19A-DF5EE743DE33}" destId="{2F69DD04-D1BB-4ED9-ACFA-1D482A9AC01D}" srcOrd="2" destOrd="0" presId="urn:microsoft.com/office/officeart/2008/layout/CircleAccentTimeline"/>
    <dgm:cxn modelId="{B1167D71-1E4A-4327-87B7-5FB09F750DE4}" type="presParOf" srcId="{128DF80F-8DFC-4FC5-A139-C1077F1396F8}" destId="{5F9BC354-A253-4711-9DCC-7958820B097A}" srcOrd="17" destOrd="0" presId="urn:microsoft.com/office/officeart/2008/layout/CircleAccentTimeline"/>
    <dgm:cxn modelId="{0F1FDBBF-6137-4C14-BD12-CAC3A721CF81}" type="presParOf" srcId="{128DF80F-8DFC-4FC5-A139-C1077F1396F8}" destId="{1F2905CD-E570-42DC-B18C-392BDA02EB1B}" srcOrd="18" destOrd="0" presId="urn:microsoft.com/office/officeart/2008/layout/CircleAccentTimeline"/>
    <dgm:cxn modelId="{CAE03DF4-90DE-4C73-8E4A-CA8D605B557A}" type="presParOf" srcId="{128DF80F-8DFC-4FC5-A139-C1077F1396F8}" destId="{1F8F96BB-39E5-4921-BC10-522B33F17495}" srcOrd="19" destOrd="0" presId="urn:microsoft.com/office/officeart/2008/layout/CircleAccentTimeline"/>
    <dgm:cxn modelId="{2D69ED79-87CE-4096-950F-30197BA161BA}" type="presParOf" srcId="{128DF80F-8DFC-4FC5-A139-C1077F1396F8}" destId="{25F22FAD-4A05-49C8-A72F-D64AEA6D744D}" srcOrd="20" destOrd="0" presId="urn:microsoft.com/office/officeart/2008/layout/CircleAccentTimeline"/>
    <dgm:cxn modelId="{B7BCE311-EA5B-46A9-BC94-CC70BB097A8D}" type="presParOf" srcId="{25F22FAD-4A05-49C8-A72F-D64AEA6D744D}" destId="{7BE0DAE8-2727-406B-A595-DB018BE70093}" srcOrd="0" destOrd="0" presId="urn:microsoft.com/office/officeart/2008/layout/CircleAccentTimeline"/>
    <dgm:cxn modelId="{B317D901-E85C-4221-B2C4-29F756351F5E}" type="presParOf" srcId="{25F22FAD-4A05-49C8-A72F-D64AEA6D744D}" destId="{DBDD8448-C09A-4658-AAF5-E4E17227B58A}" srcOrd="1" destOrd="0" presId="urn:microsoft.com/office/officeart/2008/layout/CircleAccentTimeline"/>
    <dgm:cxn modelId="{01D08585-290C-43E0-A3AC-EF5E2BB603CC}" type="presParOf" srcId="{25F22FAD-4A05-49C8-A72F-D64AEA6D744D}" destId="{4C8725BB-2349-4855-B955-0250CB832536}" srcOrd="2" destOrd="0" presId="urn:microsoft.com/office/officeart/2008/layout/CircleAccentTimeline"/>
    <dgm:cxn modelId="{ABBDBC97-768A-45F1-B538-1DFCCBA0AFF6}" type="presParOf" srcId="{128DF80F-8DFC-4FC5-A139-C1077F1396F8}" destId="{2A5D1C67-FDC4-42D8-A233-B37BEF808DF1}" srcOrd="21" destOrd="0" presId="urn:microsoft.com/office/officeart/2008/layout/CircleAccentTimeline"/>
    <dgm:cxn modelId="{4FECF5AE-84C3-439E-9FBB-FBB800F2627B}" type="presParOf" srcId="{128DF80F-8DFC-4FC5-A139-C1077F1396F8}" destId="{75B7779F-B42C-4BAE-BB6D-ADA9EE348394}" srcOrd="22" destOrd="0" presId="urn:microsoft.com/office/officeart/2008/layout/CircleAccentTimeline"/>
    <dgm:cxn modelId="{5657689D-BC5A-4325-947D-FEAB425E3F96}" type="presParOf" srcId="{128DF80F-8DFC-4FC5-A139-C1077F1396F8}" destId="{138999A5-BFCE-48E7-9F5C-7E32BF484ABB}" srcOrd="23" destOrd="0" presId="urn:microsoft.com/office/officeart/2008/layout/CircleAccentTimeline"/>
    <dgm:cxn modelId="{739276DD-0A57-4DA8-B82B-5C83497D22B7}" type="presParOf" srcId="{128DF80F-8DFC-4FC5-A139-C1077F1396F8}" destId="{6642340D-FBD6-4346-AF92-3D4BC4CC634F}" srcOrd="24" destOrd="0" presId="urn:microsoft.com/office/officeart/2008/layout/CircleAccentTimeline"/>
    <dgm:cxn modelId="{2C58EE1E-C2C6-4934-934E-FEE726E4FFFE}" type="presParOf" srcId="{6642340D-FBD6-4346-AF92-3D4BC4CC634F}" destId="{14625237-8953-4292-B049-56EBFAED1E49}" srcOrd="0" destOrd="0" presId="urn:microsoft.com/office/officeart/2008/layout/CircleAccentTimeline"/>
    <dgm:cxn modelId="{1DBE64D2-FE83-456C-B215-EF636D78AABC}" type="presParOf" srcId="{6642340D-FBD6-4346-AF92-3D4BC4CC634F}" destId="{1383FC8B-1FF7-4F22-9575-007D83F87132}" srcOrd="1" destOrd="0" presId="urn:microsoft.com/office/officeart/2008/layout/CircleAccentTimeline"/>
    <dgm:cxn modelId="{3A46CEAC-AE61-4748-95A0-822239853567}" type="presParOf" srcId="{6642340D-FBD6-4346-AF92-3D4BC4CC634F}" destId="{A786587B-9206-49E8-AF89-B16F256995D4}" srcOrd="2" destOrd="0" presId="urn:microsoft.com/office/officeart/2008/layout/CircleAccentTimeline"/>
    <dgm:cxn modelId="{0CCADDBC-A4F3-4E46-B876-7702B8458516}" type="presParOf" srcId="{128DF80F-8DFC-4FC5-A139-C1077F1396F8}" destId="{6BC69224-E418-4698-B46E-3745C8C7D03E}" srcOrd="25" destOrd="0" presId="urn:microsoft.com/office/officeart/2008/layout/CircleAccentTimeline"/>
    <dgm:cxn modelId="{8B866DE7-686C-4BAF-85A4-AFC049111228}" type="presParOf" srcId="{128DF80F-8DFC-4FC5-A139-C1077F1396F8}" destId="{3ED9371E-7730-4322-A24A-2E4E516D54F8}" srcOrd="26" destOrd="0" presId="urn:microsoft.com/office/officeart/2008/layout/CircleAccentTimeline"/>
    <dgm:cxn modelId="{03007B3D-5000-4822-9A4D-FD3ABF5FDB31}" type="presParOf" srcId="{128DF80F-8DFC-4FC5-A139-C1077F1396F8}" destId="{DD99DCFC-9DC3-45FE-A27E-23EBD4C58810}" srcOrd="27" destOrd="0" presId="urn:microsoft.com/office/officeart/2008/layout/CircleAccentTimeline"/>
    <dgm:cxn modelId="{AC232007-769D-4F6E-A930-BFB183F9491C}" type="presParOf" srcId="{128DF80F-8DFC-4FC5-A139-C1077F1396F8}" destId="{237B9514-8B6A-485E-B43D-6BCD56CF5866}" srcOrd="28" destOrd="0" presId="urn:microsoft.com/office/officeart/2008/layout/CircleAccentTimeline"/>
    <dgm:cxn modelId="{D33A9AA7-B278-4479-959C-44F127706BA7}" type="presParOf" srcId="{237B9514-8B6A-485E-B43D-6BCD56CF5866}" destId="{2B69C31F-2611-46CD-B15F-A63151CF8522}" srcOrd="0" destOrd="0" presId="urn:microsoft.com/office/officeart/2008/layout/CircleAccentTimeline"/>
    <dgm:cxn modelId="{3C3D1F0A-CFFA-4B05-827F-3D624C1F752D}" type="presParOf" srcId="{237B9514-8B6A-485E-B43D-6BCD56CF5866}" destId="{28E0B984-2B2B-4647-B714-EADE465BC6C8}" srcOrd="1" destOrd="0" presId="urn:microsoft.com/office/officeart/2008/layout/CircleAccentTimeline"/>
    <dgm:cxn modelId="{D6B925AF-28C2-4774-BAA5-68288F031863}" type="presParOf" srcId="{237B9514-8B6A-485E-B43D-6BCD56CF5866}" destId="{0B195645-B696-4F3C-8D36-A5C4F2ECB90A}" srcOrd="2" destOrd="0" presId="urn:microsoft.com/office/officeart/2008/layout/CircleAccentTimeline"/>
    <dgm:cxn modelId="{420C89D0-40F8-454A-ACEF-1D60D60A5594}" type="presParOf" srcId="{128DF80F-8DFC-4FC5-A139-C1077F1396F8}" destId="{FC7EDFC4-9401-4FAD-A5D8-5349919206AB}" srcOrd="29" destOrd="0" presId="urn:microsoft.com/office/officeart/2008/layout/CircleAccentTimeline"/>
    <dgm:cxn modelId="{F84854F3-E50A-49DF-B3E8-27028C0226DC}" type="presParOf" srcId="{128DF80F-8DFC-4FC5-A139-C1077F1396F8}" destId="{6E052AA8-1181-4665-AF2D-7C90B3AEE624}" srcOrd="30" destOrd="0" presId="urn:microsoft.com/office/officeart/2008/layout/CircleAccentTimeline"/>
    <dgm:cxn modelId="{856D3DB1-6858-4F45-BA9A-766EA0D3CB88}" type="presParOf" srcId="{128DF80F-8DFC-4FC5-A139-C1077F1396F8}" destId="{5190D957-B1C4-4D14-9389-BBF48460EC8D}" srcOrd="31" destOrd="0" presId="urn:microsoft.com/office/officeart/2008/layout/CircleAccentTimeline"/>
    <dgm:cxn modelId="{C104827D-37EF-44A8-93A9-32D92FAB15FA}" type="presParOf" srcId="{128DF80F-8DFC-4FC5-A139-C1077F1396F8}" destId="{3A82B62D-509D-43F3-8A92-69B7FB615EF5}" srcOrd="32" destOrd="0" presId="urn:microsoft.com/office/officeart/2008/layout/CircleAccentTimeline"/>
    <dgm:cxn modelId="{F1402577-4AB7-435D-8AFA-BE89D1669510}" type="presParOf" srcId="{3A82B62D-509D-43F3-8A92-69B7FB615EF5}" destId="{F7FE0015-1B93-4F6E-9909-0411AE9646C6}" srcOrd="0" destOrd="0" presId="urn:microsoft.com/office/officeart/2008/layout/CircleAccentTimeline"/>
    <dgm:cxn modelId="{820F754B-08D1-4959-AA4C-09722558FD58}" type="presParOf" srcId="{3A82B62D-509D-43F3-8A92-69B7FB615EF5}" destId="{7D02943F-FED0-4D58-892C-F7A70068836B}" srcOrd="1" destOrd="0" presId="urn:microsoft.com/office/officeart/2008/layout/CircleAccentTimeline"/>
    <dgm:cxn modelId="{D8CAB1C0-C94E-4CC4-AAA4-00472B28CD54}" type="presParOf" srcId="{3A82B62D-509D-43F3-8A92-69B7FB615EF5}" destId="{DA85DC30-A9CE-49F4-AA84-3109832B7D23}" srcOrd="2" destOrd="0" presId="urn:microsoft.com/office/officeart/2008/layout/CircleAccentTimeline"/>
    <dgm:cxn modelId="{5C52F3CE-6986-473D-984C-459E47EFEF83}" type="presParOf" srcId="{128DF80F-8DFC-4FC5-A139-C1077F1396F8}" destId="{D3B3CF18-69C0-4B24-9954-864273A72172}" srcOrd="33" destOrd="0" presId="urn:microsoft.com/office/officeart/2008/layout/CircleAccentTimeline"/>
    <dgm:cxn modelId="{5096E75E-10FC-473E-8589-384DB1F7268E}" type="presParOf" srcId="{128DF80F-8DFC-4FC5-A139-C1077F1396F8}" destId="{85E98B99-DCB5-40D8-A424-D2BB7422DD9C}" srcOrd="34" destOrd="0" presId="urn:microsoft.com/office/officeart/2008/layout/CircleAccentTimeline"/>
    <dgm:cxn modelId="{D8073B29-3431-402A-84F2-0DEC30F053FD}" type="presParOf" srcId="{128DF80F-8DFC-4FC5-A139-C1077F1396F8}" destId="{4BE41874-4312-498D-88DE-08D188FF2213}" srcOrd="35" destOrd="0" presId="urn:microsoft.com/office/officeart/2008/layout/CircleAccentTimeline"/>
    <dgm:cxn modelId="{549C2FB9-BC45-4659-B86F-B6F376B1EFB1}" type="presParOf" srcId="{128DF80F-8DFC-4FC5-A139-C1077F1396F8}" destId="{4BA0E3BB-139E-4360-A864-075BA0E0A0A1}" srcOrd="36" destOrd="0" presId="urn:microsoft.com/office/officeart/2008/layout/CircleAccentTimeline"/>
    <dgm:cxn modelId="{339A6457-AEC6-4737-92DE-320510E6819A}" type="presParOf" srcId="{4BA0E3BB-139E-4360-A864-075BA0E0A0A1}" destId="{9CBD063D-9022-453E-8886-56FFD71EF60D}" srcOrd="0" destOrd="0" presId="urn:microsoft.com/office/officeart/2008/layout/CircleAccentTimeline"/>
    <dgm:cxn modelId="{B689379D-DCF1-42C1-9C3A-A07449657A24}" type="presParOf" srcId="{4BA0E3BB-139E-4360-A864-075BA0E0A0A1}" destId="{6578690C-CCF7-4E95-A3C8-761BDDA14AC2}" srcOrd="1" destOrd="0" presId="urn:microsoft.com/office/officeart/2008/layout/CircleAccentTimeline"/>
    <dgm:cxn modelId="{25A2A24D-AE37-451B-AAEF-A563CC9317D6}" type="presParOf" srcId="{4BA0E3BB-139E-4360-A864-075BA0E0A0A1}" destId="{BCAC07ED-210F-4ECE-8273-DAEFACE120C5}" srcOrd="2" destOrd="0" presId="urn:microsoft.com/office/officeart/2008/layout/CircleAccentTimeline"/>
    <dgm:cxn modelId="{4005A3FE-DAFA-473D-BDDF-20BEDC809540}" type="presParOf" srcId="{128DF80F-8DFC-4FC5-A139-C1077F1396F8}" destId="{57511FEF-176E-4FFD-A378-0D480F6C8F9C}" srcOrd="37" destOrd="0" presId="urn:microsoft.com/office/officeart/2008/layout/CircleAccentTimeline"/>
    <dgm:cxn modelId="{463F2F63-0104-476E-9819-B2C9B3BB7C34}" type="presParOf" srcId="{128DF80F-8DFC-4FC5-A139-C1077F1396F8}" destId="{70697718-C4A8-451C-B0BA-C2229DB84EC5}" srcOrd="38" destOrd="0" presId="urn:microsoft.com/office/officeart/2008/layout/CircleAccentTimeline"/>
    <dgm:cxn modelId="{55F87E70-51FE-4D16-AC94-E61B7D161EB1}" type="presParOf" srcId="{128DF80F-8DFC-4FC5-A139-C1077F1396F8}" destId="{601A78D8-9D01-4EDF-844B-1C0D93F12178}" srcOrd="39" destOrd="0" presId="urn:microsoft.com/office/officeart/2008/layout/CircleAccentTimeline"/>
    <dgm:cxn modelId="{41F9FAEC-D3D5-480F-B0A4-31B10F59554D}" type="presParOf" srcId="{601A78D8-9D01-4EDF-844B-1C0D93F12178}" destId="{56E97C0E-DB67-49C0-A75F-1694F2AC034A}" srcOrd="0" destOrd="0" presId="urn:microsoft.com/office/officeart/2008/layout/CircleAccentTimeline"/>
    <dgm:cxn modelId="{58CF6A14-35EF-415B-9006-75378CB6745B}" type="presParOf" srcId="{601A78D8-9D01-4EDF-844B-1C0D93F12178}" destId="{1F1DD87D-C4DE-4736-BB5E-C342761A74C5}" srcOrd="1" destOrd="0" presId="urn:microsoft.com/office/officeart/2008/layout/CircleAccentTimeline"/>
    <dgm:cxn modelId="{4FD2FFD3-9143-4E73-B7EB-8C023C3941B7}" type="presParOf" srcId="{601A78D8-9D01-4EDF-844B-1C0D93F12178}" destId="{5A82B8DC-51A5-47CC-90B2-0722A858C128}" srcOrd="2" destOrd="0" presId="urn:microsoft.com/office/officeart/2008/layout/CircleAccentTimeline"/>
    <dgm:cxn modelId="{FE57CEB8-15B4-440C-8CE0-81F220BEDB09}" type="presParOf" srcId="{128DF80F-8DFC-4FC5-A139-C1077F1396F8}" destId="{C02431C3-3C1F-44C4-942C-73F87AC066AD}" srcOrd="40" destOrd="0" presId="urn:microsoft.com/office/officeart/2008/layout/CircleAccentTimeline"/>
    <dgm:cxn modelId="{502E2BD6-C5E3-43BA-BFCB-66DD98D03A4C}" type="presParOf" srcId="{128DF80F-8DFC-4FC5-A139-C1077F1396F8}" destId="{A9EA637F-C01B-4FFE-BADB-7A06AAD08259}" srcOrd="41" destOrd="0" presId="urn:microsoft.com/office/officeart/2008/layout/CircleAccentTimeline"/>
    <dgm:cxn modelId="{5F7FB49D-9CB5-468A-A1AA-7EAD564904C6}" type="presParOf" srcId="{128DF80F-8DFC-4FC5-A139-C1077F1396F8}" destId="{F520D7FA-7266-4C52-AE40-A8D0B94A3063}" srcOrd="42" destOrd="0" presId="urn:microsoft.com/office/officeart/2008/layout/CircleAccentTimeline"/>
    <dgm:cxn modelId="{96FBB9E0-A058-482F-A2DE-79FF973A0712}" type="presParOf" srcId="{128DF80F-8DFC-4FC5-A139-C1077F1396F8}" destId="{DF98BDA0-8D43-4AC3-A279-AEF94F3E623C}" srcOrd="43" destOrd="0" presId="urn:microsoft.com/office/officeart/2008/layout/CircleAccentTimeline"/>
    <dgm:cxn modelId="{35D56D42-FE14-49ED-AAC2-3CB760E0B3A4}" type="presParOf" srcId="{DF98BDA0-8D43-4AC3-A279-AEF94F3E623C}" destId="{7F2FC8F1-6EA4-44B7-99B0-69773CF6F00A}" srcOrd="0" destOrd="0" presId="urn:microsoft.com/office/officeart/2008/layout/CircleAccentTimeline"/>
    <dgm:cxn modelId="{67883336-0C3B-45B5-907E-5C89CE19FF94}" type="presParOf" srcId="{DF98BDA0-8D43-4AC3-A279-AEF94F3E623C}" destId="{32F71C00-887C-44DD-A8BA-3A3E96C656FC}" srcOrd="1" destOrd="0" presId="urn:microsoft.com/office/officeart/2008/layout/CircleAccentTimeline"/>
    <dgm:cxn modelId="{25221F55-4A9D-4B12-9893-265D6F3D9A22}" type="presParOf" srcId="{DF98BDA0-8D43-4AC3-A279-AEF94F3E623C}" destId="{B50B6407-54DD-4CD8-9F27-5A361E4DE4C8}" srcOrd="2" destOrd="0" presId="urn:microsoft.com/office/officeart/2008/layout/CircleAccentTimeline"/>
    <dgm:cxn modelId="{3E444401-E598-4013-BBC8-BC556B2D0DA8}" type="presParOf" srcId="{128DF80F-8DFC-4FC5-A139-C1077F1396F8}" destId="{A27D3F0B-96F9-4B58-B7E1-F937D5A1D47D}" srcOrd="44" destOrd="0" presId="urn:microsoft.com/office/officeart/2008/layout/CircleAccentTimeline"/>
    <dgm:cxn modelId="{E3FCA176-A766-4157-B62D-1078BB5EC95B}" type="presParOf" srcId="{128DF80F-8DFC-4FC5-A139-C1077F1396F8}" destId="{378FC52B-8A2F-4BF3-80F4-367D32560412}" srcOrd="45" destOrd="0" presId="urn:microsoft.com/office/officeart/2008/layout/CircleAccentTimeline"/>
    <dgm:cxn modelId="{B338E776-42E3-49BB-A363-B12DEC09995E}" type="presParOf" srcId="{128DF80F-8DFC-4FC5-A139-C1077F1396F8}" destId="{FAF97F3E-D4DE-4B38-A819-751FDA4BDD69}" srcOrd="46" destOrd="0" presId="urn:microsoft.com/office/officeart/2008/layout/CircleAccentTimeline"/>
    <dgm:cxn modelId="{D3D00479-FCF6-449E-91A0-4BE3802B6803}" type="presParOf" srcId="{128DF80F-8DFC-4FC5-A139-C1077F1396F8}" destId="{DAA415A9-A9B1-4BBA-B460-8A41B6E55410}" srcOrd="47" destOrd="0" presId="urn:microsoft.com/office/officeart/2008/layout/CircleAccentTimeline"/>
    <dgm:cxn modelId="{042014E9-24D7-4EF6-89CC-43BDE1E80DC0}" type="presParOf" srcId="{DAA415A9-A9B1-4BBA-B460-8A41B6E55410}" destId="{1B65B706-E109-40CF-A3FA-D178A36BB320}" srcOrd="0" destOrd="0" presId="urn:microsoft.com/office/officeart/2008/layout/CircleAccentTimeline"/>
    <dgm:cxn modelId="{41DA8492-9E05-4861-9516-2537592272AD}" type="presParOf" srcId="{DAA415A9-A9B1-4BBA-B460-8A41B6E55410}" destId="{7D9B3CFE-F855-4C4D-9555-12FD95D1A111}" srcOrd="1" destOrd="0" presId="urn:microsoft.com/office/officeart/2008/layout/CircleAccentTimeline"/>
    <dgm:cxn modelId="{FEF83724-B1BB-4097-A467-F31F18B0E2F8}" type="presParOf" srcId="{DAA415A9-A9B1-4BBA-B460-8A41B6E55410}" destId="{B736E2A6-9A8C-44CA-82E4-3796E7A566CA}" srcOrd="2" destOrd="0" presId="urn:microsoft.com/office/officeart/2008/layout/CircleAccentTimeline"/>
    <dgm:cxn modelId="{866AB578-340C-49AC-8BC6-15E6DC90AF48}" type="presParOf" srcId="{128DF80F-8DFC-4FC5-A139-C1077F1396F8}" destId="{9EBFA21D-6AC2-41E7-94EE-7AE9D293080F}" srcOrd="48" destOrd="0" presId="urn:microsoft.com/office/officeart/2008/layout/CircleAccentTimeline"/>
    <dgm:cxn modelId="{B421B00E-291C-4B79-8364-A2E70813723F}" type="presParOf" srcId="{128DF80F-8DFC-4FC5-A139-C1077F1396F8}" destId="{E3F76934-1D4A-47AD-92D5-9A4B8E3BFF1D}" srcOrd="49" destOrd="0" presId="urn:microsoft.com/office/officeart/2008/layout/CircleAccentTimeline"/>
    <dgm:cxn modelId="{455B1E84-6DCC-4D4F-B927-DC2CA322207E}" type="presParOf" srcId="{128DF80F-8DFC-4FC5-A139-C1077F1396F8}" destId="{D0CD7425-0B36-4965-88CC-B884A93B6127}" srcOrd="50" destOrd="0" presId="urn:microsoft.com/office/officeart/2008/layout/CircleAccentTimeline"/>
    <dgm:cxn modelId="{41379034-DBCC-4E01-AA54-BBBFC7409DEE}" type="presParOf" srcId="{128DF80F-8DFC-4FC5-A139-C1077F1396F8}" destId="{3C6BEC8A-6385-422D-A1F9-460716C44901}" srcOrd="51" destOrd="0" presId="urn:microsoft.com/office/officeart/2008/layout/CircleAccentTimeline"/>
    <dgm:cxn modelId="{8F5F459D-4D07-4CA2-9F08-7DF6187C84D1}" type="presParOf" srcId="{3C6BEC8A-6385-422D-A1F9-460716C44901}" destId="{14A94102-60C3-4AF7-9B15-2BDB1214ADAD}" srcOrd="0" destOrd="0" presId="urn:microsoft.com/office/officeart/2008/layout/CircleAccentTimeline"/>
    <dgm:cxn modelId="{DFE0D0AB-D3CE-4FF6-BCEF-21344D1EDC5A}" type="presParOf" srcId="{3C6BEC8A-6385-422D-A1F9-460716C44901}" destId="{06D08911-A7AE-4125-BB28-2FA3DE35044A}" srcOrd="1" destOrd="0" presId="urn:microsoft.com/office/officeart/2008/layout/CircleAccentTimeline"/>
    <dgm:cxn modelId="{52838A82-A817-4A17-8025-6B34BFF2CA6A}" type="presParOf" srcId="{3C6BEC8A-6385-422D-A1F9-460716C44901}" destId="{1C6030A1-8D59-4C99-90B6-C602F35CCB09}" srcOrd="2" destOrd="0" presId="urn:microsoft.com/office/officeart/2008/layout/CircleAccentTimeline"/>
    <dgm:cxn modelId="{BA06EF1B-2890-4ADB-B002-44457099C848}" type="presParOf" srcId="{128DF80F-8DFC-4FC5-A139-C1077F1396F8}" destId="{8B1EF224-3587-498F-8FE0-C87627ACCB41}" srcOrd="52" destOrd="0" presId="urn:microsoft.com/office/officeart/2008/layout/CircleAccentTimeline"/>
    <dgm:cxn modelId="{9123E4C0-2C7A-4FED-B6CB-92642DC516AB}"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Responsible Contractors</a:t>
          </a:r>
          <a:endParaRPr lang="en-US">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4EE26409-416C-40CD-87FA-579AFA4AAC09}" srcId="{526ED464-5303-4791-9661-1A6056BE7D54}" destId="{B8ED9555-B0D0-4537-BFE0-AB9EC579E586}" srcOrd="0" destOrd="0" parTransId="{D3EA6C16-0101-4725-AFD2-A9B627514803}" sibTransId="{73A28317-5356-4914-89AB-42E530253A80}"/>
    <dgm:cxn modelId="{8AC855D3-35D2-4DB1-9C1A-A95598B59917}" type="presOf" srcId="{526ED464-5303-4791-9661-1A6056BE7D54}" destId="{128DF80F-8DFC-4FC5-A139-C1077F1396F8}" srcOrd="0" destOrd="0" presId="urn:microsoft.com/office/officeart/2008/layout/CircleAccentTimeline"/>
    <dgm:cxn modelId="{FF66D9B6-D28C-433D-BAF3-A50791D9F3B1}" srcId="{B8ED9555-B0D0-4537-BFE0-AB9EC579E586}" destId="{35334C68-6828-4163-9B77-3CED979853BC}" srcOrd="5" destOrd="0" parTransId="{F81F5A14-E57A-45B0-BD2C-3C0AD940D0E1}" sibTransId="{4F9FD1FA-2AD8-4A56-8B9C-26AFB896E8B9}"/>
    <dgm:cxn modelId="{5AC8A5F4-BCE0-4B04-A90E-FDD96EB5706A}" type="presOf" srcId="{A8EEC328-9ECA-4AFD-B28B-B3A5E7FB19CA}" destId="{32F71C00-887C-44DD-A8BA-3A3E96C656FC}" srcOrd="0" destOrd="0" presId="urn:microsoft.com/office/officeart/2008/layout/CircleAccentTimeline"/>
    <dgm:cxn modelId="{81735C2F-E670-49BB-BE2E-8751B1A7629C}" type="presOf" srcId="{1F723643-8E7B-40EE-B683-D5C2112DEE39}" destId="{B97D1391-A0C4-4F5B-9A5A-757510A7AC28}" srcOrd="0" destOrd="0" presId="urn:microsoft.com/office/officeart/2008/layout/CircleAccentTimeline"/>
    <dgm:cxn modelId="{3E34CC47-E161-45F4-9578-8831C02BFC76}" srcId="{B8ED9555-B0D0-4537-BFE0-AB9EC579E586}" destId="{9DD41E5C-B96F-45AC-8650-8BE4FDAEE09D}" srcOrd="3" destOrd="0" parTransId="{8833A8B1-7234-44DA-A1E6-0711DA9643BA}" sibTransId="{7AC137F3-CDA2-44AB-BA8E-596D1E130318}"/>
    <dgm:cxn modelId="{50A7BEF9-04A0-4652-8B3B-53663DF9FDC4}" srcId="{C1D6E01C-403F-40D2-8569-B006BDA0417E}" destId="{D7EC714B-CF2F-45BF-AECA-62C76B1B0814}" srcOrd="2" destOrd="0" parTransId="{8C4F47AD-B48F-444E-B5EE-5EF1B6E6BC26}" sibTransId="{A10FC400-4542-4566-9EA3-83D472568AFC}"/>
    <dgm:cxn modelId="{24D32AB3-8E84-49B6-8510-23C0D182CE36}" type="presOf" srcId="{9DD41E5C-B96F-45AC-8650-8BE4FDAEE09D}" destId="{B5F18782-9DFB-4A53-A854-F93A273B5876}" srcOrd="0" destOrd="0" presId="urn:microsoft.com/office/officeart/2008/layout/CircleAccentTimeline"/>
    <dgm:cxn modelId="{D86FD94F-0EB5-4E7F-943B-659951C90B81}" type="presOf" srcId="{A38FF484-DA82-4CAF-8987-59A91B962E02}" destId="{3EE635D1-EC84-4B25-83D3-3D43765D4AAB}"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078EB4EB-B0B0-4F31-90F3-AB8A44FEF341}" srcId="{C1D6E01C-403F-40D2-8569-B006BDA0417E}" destId="{A8EEC328-9ECA-4AFD-B28B-B3A5E7FB19CA}" srcOrd="0" destOrd="0" parTransId="{23EA7280-B9C7-4C6C-BBD7-BD6CA5AAE9B5}" sibTransId="{3A5C6A2D-99C8-495C-8A01-DD1B2A5BAE35}"/>
    <dgm:cxn modelId="{DD656FDE-7EFA-42DF-B2C5-2F4CEFE35B01}" type="presOf" srcId="{153734BB-A2DE-4C77-A23B-E261006FCEF1}" destId="{6F8F2D45-CF38-4026-827B-694271629CB0}" srcOrd="0" destOrd="0" presId="urn:microsoft.com/office/officeart/2008/layout/CircleAccentTimeline"/>
    <dgm:cxn modelId="{713620BF-896F-4DC2-B27F-8E9CA53A7CD9}" type="presOf" srcId="{4416BA6E-7BD5-4DFA-83E5-A447A3401DC6}" destId="{28E0B984-2B2B-4647-B714-EADE465BC6C8}" srcOrd="0" destOrd="0" presId="urn:microsoft.com/office/officeart/2008/layout/CircleAccentTimeline"/>
    <dgm:cxn modelId="{A5A8BD2A-983F-4CC0-9006-7AE06605E1B5}" srcId="{B8ED9555-B0D0-4537-BFE0-AB9EC579E586}" destId="{62D01E74-23A8-4196-9C9D-48371018884E}" srcOrd="7" destOrd="0" parTransId="{5642624A-B274-4ACA-85A9-966F14975928}" sibTransId="{C020A67C-5AAC-451A-B752-A6B2CACD5DAC}"/>
    <dgm:cxn modelId="{3B245A2D-398B-4AA6-A324-0D6D81392713}" type="presOf" srcId="{AC37928C-2E69-4635-9B3F-BF8DC2DC646C}" destId="{6578690C-CCF7-4E95-A3C8-761BDDA14AC2}" srcOrd="0" destOrd="0" presId="urn:microsoft.com/office/officeart/2008/layout/CircleAccentTimeline"/>
    <dgm:cxn modelId="{3733A5E6-7BD5-44AE-888E-292E26A4CF41}" srcId="{B8ED9555-B0D0-4537-BFE0-AB9EC579E586}" destId="{153734BB-A2DE-4C77-A23B-E261006FCEF1}" srcOrd="1" destOrd="0" parTransId="{8915B692-04EA-438E-88E5-0CC8841ECA9C}" sibTransId="{94EAEDE9-8EC4-4039-A4A1-AA5CE846A532}"/>
    <dgm:cxn modelId="{D48153C0-1AA8-4A1A-A27F-AC7641C47A2F}" type="presOf" srcId="{35334C68-6828-4163-9B77-3CED979853BC}" destId="{1383FC8B-1FF7-4F22-9575-007D83F87132}" srcOrd="0" destOrd="0" presId="urn:microsoft.com/office/officeart/2008/layout/CircleAccentTimeline"/>
    <dgm:cxn modelId="{4299147E-98EA-4176-A22E-66AD3E5CB0DF}" srcId="{C1D6E01C-403F-40D2-8569-B006BDA0417E}" destId="{66997A45-F3F6-452D-9799-16E2AD98BA27}" srcOrd="1" destOrd="0" parTransId="{11EB4B03-FA1B-487A-B672-B8925725B5A2}" sibTransId="{720031CA-1199-44DB-AAB7-EF00089A1AB4}"/>
    <dgm:cxn modelId="{F7D59852-DC7A-4ED9-85A6-200F9681A054}" srcId="{B8ED9555-B0D0-4537-BFE0-AB9EC579E586}" destId="{C62BDCFD-A725-4F86-89C7-6310F88E58AE}" srcOrd="4" destOrd="0" parTransId="{4E7ABAA7-62A8-450D-B066-43DF3116B254}" sibTransId="{37A853DD-DAD3-46CF-BF50-8767AF8D1843}"/>
    <dgm:cxn modelId="{4892B0AC-B0D1-42E6-A17E-B240D0F098FA}" type="presOf" srcId="{62D01E74-23A8-4196-9C9D-48371018884E}" destId="{7D02943F-FED0-4D58-892C-F7A70068836B}" srcOrd="0" destOrd="0" presId="urn:microsoft.com/office/officeart/2008/layout/CircleAccentTimeline"/>
    <dgm:cxn modelId="{77C1EFD8-724B-4898-906A-D3C0F030BDC7}" type="presOf" srcId="{D7EC714B-CF2F-45BF-AECA-62C76B1B0814}" destId="{06D08911-A7AE-4125-BB28-2FA3DE35044A}" srcOrd="0" destOrd="0" presId="urn:microsoft.com/office/officeart/2008/layout/CircleAccentTimeline"/>
    <dgm:cxn modelId="{50F1D3E4-999F-4F85-BE82-80D05BDB5E0A}" type="presOf" srcId="{C1D6E01C-403F-40D2-8569-B006BDA0417E}" destId="{1F1DD87D-C4DE-4736-BB5E-C342761A74C5}" srcOrd="0" destOrd="0" presId="urn:microsoft.com/office/officeart/2008/layout/CircleAccentTimeline"/>
    <dgm:cxn modelId="{3FE419FD-FE9B-4CAC-A746-F463366EC00A}" type="presOf" srcId="{B8ED9555-B0D0-4537-BFE0-AB9EC579E586}" destId="{FFEB16F5-0895-4E0D-95F6-F15185B2E8E8}" srcOrd="0" destOrd="0" presId="urn:microsoft.com/office/officeart/2008/layout/CircleAccentTimeline"/>
    <dgm:cxn modelId="{919A8F57-A712-4904-9806-CC9D929E329F}" srcId="{B8ED9555-B0D0-4537-BFE0-AB9EC579E586}" destId="{A38FF484-DA82-4CAF-8987-59A91B962E02}" srcOrd="2" destOrd="0" parTransId="{700533D0-7B97-4075-9B64-E759C7856F53}" sibTransId="{6048ECD4-EBFA-4583-BE32-1B153BBF0B5D}"/>
    <dgm:cxn modelId="{81D25257-1286-41D3-9901-8AF68D6D1339}" type="presOf" srcId="{C62BDCFD-A725-4F86-89C7-6310F88E58AE}" destId="{DBDD8448-C09A-4658-AAF5-E4E17227B58A}" srcOrd="0" destOrd="0" presId="urn:microsoft.com/office/officeart/2008/layout/CircleAccentTimeline"/>
    <dgm:cxn modelId="{C02FB5CD-F234-4443-A0CC-348181771F7C}" type="presOf" srcId="{66997A45-F3F6-452D-9799-16E2AD98BA27}" destId="{7D9B3CFE-F855-4C4D-9555-12FD95D1A111}" srcOrd="0" destOrd="0" presId="urn:microsoft.com/office/officeart/2008/layout/CircleAccentTimeline"/>
    <dgm:cxn modelId="{FAD034CC-8AE3-4B3E-B45F-5D756FDB9AC5}" srcId="{B8ED9555-B0D0-4537-BFE0-AB9EC579E586}" destId="{4416BA6E-7BD5-4DFA-83E5-A447A3401DC6}" srcOrd="6" destOrd="0" parTransId="{8EFCD3BE-8ABB-4DC6-A5BA-89CC2B88EA3B}" sibTransId="{F276E930-970E-47E7-BB00-549D9E023000}"/>
    <dgm:cxn modelId="{C4A8731A-ADB3-467C-B558-697C12609748}" srcId="{B8ED9555-B0D0-4537-BFE0-AB9EC579E586}" destId="{AC37928C-2E69-4635-9B3F-BF8DC2DC646C}" srcOrd="8" destOrd="0" parTransId="{C5FF4E39-07FB-4ABC-AAC9-0B6613B36989}" sibTransId="{F4E8C63B-7A08-4163-88F4-5513B42616DB}"/>
    <dgm:cxn modelId="{50D0F1CF-8A14-4D06-B05C-2738672FB322}" srcId="{526ED464-5303-4791-9661-1A6056BE7D54}" destId="{C1D6E01C-403F-40D2-8569-B006BDA0417E}" srcOrd="1" destOrd="0" parTransId="{3F1AA184-0FDA-488E-8CFD-35AFA273C268}" sibTransId="{9749E85B-F5B5-4C48-8E46-F42E38E00A24}"/>
    <dgm:cxn modelId="{ECC1DCAF-CCDA-478C-A0F6-A9F590D0C7DA}" type="presParOf" srcId="{128DF80F-8DFC-4FC5-A139-C1077F1396F8}" destId="{A73799D2-0115-41CC-B2C5-0A67A3717364}" srcOrd="0" destOrd="0" presId="urn:microsoft.com/office/officeart/2008/layout/CircleAccentTimeline"/>
    <dgm:cxn modelId="{F99BAEF5-DEC0-4A95-8E94-293FCBDC1BEF}" type="presParOf" srcId="{A73799D2-0115-41CC-B2C5-0A67A3717364}" destId="{916EB9D3-95DB-42D8-A354-2784A3581378}" srcOrd="0" destOrd="0" presId="urn:microsoft.com/office/officeart/2008/layout/CircleAccentTimeline"/>
    <dgm:cxn modelId="{21C41BB1-E57C-44CC-9042-02680D69560C}" type="presParOf" srcId="{A73799D2-0115-41CC-B2C5-0A67A3717364}" destId="{FFEB16F5-0895-4E0D-95F6-F15185B2E8E8}" srcOrd="1" destOrd="0" presId="urn:microsoft.com/office/officeart/2008/layout/CircleAccentTimeline"/>
    <dgm:cxn modelId="{5C2B4151-C44C-4EF0-B4C4-C8B8720C7AFA}" type="presParOf" srcId="{A73799D2-0115-41CC-B2C5-0A67A3717364}" destId="{A97822D0-DA8C-4CEE-A4FF-F814A7A889CD}" srcOrd="2" destOrd="0" presId="urn:microsoft.com/office/officeart/2008/layout/CircleAccentTimeline"/>
    <dgm:cxn modelId="{20D1EAA1-0F05-4784-A730-24826EBDB6C5}" type="presParOf" srcId="{128DF80F-8DFC-4FC5-A139-C1077F1396F8}" destId="{DA584CE9-AF94-4796-88BB-101990C235EB}" srcOrd="1" destOrd="0" presId="urn:microsoft.com/office/officeart/2008/layout/CircleAccentTimeline"/>
    <dgm:cxn modelId="{E6249FD4-6E0D-424B-84B3-143E8DFA1578}" type="presParOf" srcId="{128DF80F-8DFC-4FC5-A139-C1077F1396F8}" destId="{04E9113E-7264-45A1-9073-E672B2CCA8A9}" srcOrd="2" destOrd="0" presId="urn:microsoft.com/office/officeart/2008/layout/CircleAccentTimeline"/>
    <dgm:cxn modelId="{307833C2-B100-41C5-A410-2C337C4490FB}" type="presParOf" srcId="{128DF80F-8DFC-4FC5-A139-C1077F1396F8}" destId="{AB15B027-D590-41A0-B2E3-3591F5F9D3AD}" srcOrd="3" destOrd="0" presId="urn:microsoft.com/office/officeart/2008/layout/CircleAccentTimeline"/>
    <dgm:cxn modelId="{A657E1FA-C599-4A34-B0F5-F1C5AC3D1E01}" type="presParOf" srcId="{128DF80F-8DFC-4FC5-A139-C1077F1396F8}" destId="{9E558F0D-CA87-4A8F-8D47-A660CF985891}" srcOrd="4" destOrd="0" presId="urn:microsoft.com/office/officeart/2008/layout/CircleAccentTimeline"/>
    <dgm:cxn modelId="{0EB11C12-D800-47D0-AC3E-4D52B771048A}" type="presParOf" srcId="{9E558F0D-CA87-4A8F-8D47-A660CF985891}" destId="{C569929B-8B4A-4D64-A053-A95AE0D36C61}" srcOrd="0" destOrd="0" presId="urn:microsoft.com/office/officeart/2008/layout/CircleAccentTimeline"/>
    <dgm:cxn modelId="{0007A736-AD6A-47DD-9213-FA478EECFD9C}" type="presParOf" srcId="{9E558F0D-CA87-4A8F-8D47-A660CF985891}" destId="{B97D1391-A0C4-4F5B-9A5A-757510A7AC28}" srcOrd="1" destOrd="0" presId="urn:microsoft.com/office/officeart/2008/layout/CircleAccentTimeline"/>
    <dgm:cxn modelId="{9DDBABEE-A81F-4A1D-A6EA-CC94FFCC3B2C}" type="presParOf" srcId="{9E558F0D-CA87-4A8F-8D47-A660CF985891}" destId="{0B460D7F-AAD7-4830-9CD9-956A2171D4B8}" srcOrd="2" destOrd="0" presId="urn:microsoft.com/office/officeart/2008/layout/CircleAccentTimeline"/>
    <dgm:cxn modelId="{9C6AB513-1805-412B-AB9A-E2749B543392}" type="presParOf" srcId="{128DF80F-8DFC-4FC5-A139-C1077F1396F8}" destId="{D42CBA02-5A8B-4112-8160-B42B56437519}" srcOrd="5" destOrd="0" presId="urn:microsoft.com/office/officeart/2008/layout/CircleAccentTimeline"/>
    <dgm:cxn modelId="{38D320C5-ED2D-482F-9B0F-3B46990298E1}" type="presParOf" srcId="{128DF80F-8DFC-4FC5-A139-C1077F1396F8}" destId="{3D66EA5F-591F-4954-9B36-D64224F7186D}" srcOrd="6" destOrd="0" presId="urn:microsoft.com/office/officeart/2008/layout/CircleAccentTimeline"/>
    <dgm:cxn modelId="{92A374B9-6E66-4740-AF31-F1D83AEEFC77}" type="presParOf" srcId="{128DF80F-8DFC-4FC5-A139-C1077F1396F8}" destId="{6CA55D12-ED10-4007-916D-588B86DDA3AB}" srcOrd="7" destOrd="0" presId="urn:microsoft.com/office/officeart/2008/layout/CircleAccentTimeline"/>
    <dgm:cxn modelId="{66936741-48D3-4F59-B2D0-251054DAF4BA}" type="presParOf" srcId="{128DF80F-8DFC-4FC5-A139-C1077F1396F8}" destId="{E39A84D9-463E-4854-8EEA-38C2E7BE4C1E}" srcOrd="8" destOrd="0" presId="urn:microsoft.com/office/officeart/2008/layout/CircleAccentTimeline"/>
    <dgm:cxn modelId="{C7A2967C-3566-4282-886A-4BE615DD7310}" type="presParOf" srcId="{E39A84D9-463E-4854-8EEA-38C2E7BE4C1E}" destId="{0CB47DF0-C9B0-4625-91D0-CE9AAB1C0AF3}" srcOrd="0" destOrd="0" presId="urn:microsoft.com/office/officeart/2008/layout/CircleAccentTimeline"/>
    <dgm:cxn modelId="{330DA300-ED59-4F18-9A68-B19F83C7A6E3}" type="presParOf" srcId="{E39A84D9-463E-4854-8EEA-38C2E7BE4C1E}" destId="{6F8F2D45-CF38-4026-827B-694271629CB0}" srcOrd="1" destOrd="0" presId="urn:microsoft.com/office/officeart/2008/layout/CircleAccentTimeline"/>
    <dgm:cxn modelId="{26B5C7E5-7635-4832-8148-9A242AE04B6E}" type="presParOf" srcId="{E39A84D9-463E-4854-8EEA-38C2E7BE4C1E}" destId="{8B789AF9-5AFB-4876-9011-227B146B217C}" srcOrd="2" destOrd="0" presId="urn:microsoft.com/office/officeart/2008/layout/CircleAccentTimeline"/>
    <dgm:cxn modelId="{CFFEF24E-5A56-4376-B0BD-E444DAF9DF0B}" type="presParOf" srcId="{128DF80F-8DFC-4FC5-A139-C1077F1396F8}" destId="{BDD12598-A33B-49C3-AD83-F3C9DC08B2DD}" srcOrd="9" destOrd="0" presId="urn:microsoft.com/office/officeart/2008/layout/CircleAccentTimeline"/>
    <dgm:cxn modelId="{918FC0DC-466B-42F7-ACA7-C8C261F5B66D}" type="presParOf" srcId="{128DF80F-8DFC-4FC5-A139-C1077F1396F8}" destId="{69F1F237-B1C4-4A49-92FA-FF88E524C923}" srcOrd="10" destOrd="0" presId="urn:microsoft.com/office/officeart/2008/layout/CircleAccentTimeline"/>
    <dgm:cxn modelId="{CAF9BB4A-4E5F-4A32-8989-6219C3D50CA8}" type="presParOf" srcId="{128DF80F-8DFC-4FC5-A139-C1077F1396F8}" destId="{7FEAD882-EEE0-499B-ABF9-22E02D3E1105}" srcOrd="11" destOrd="0" presId="urn:microsoft.com/office/officeart/2008/layout/CircleAccentTimeline"/>
    <dgm:cxn modelId="{BE5053CF-919F-4B8E-A39F-41EF31138520}" type="presParOf" srcId="{128DF80F-8DFC-4FC5-A139-C1077F1396F8}" destId="{476B0E25-BA91-4DBD-A345-FE23F5ADC2A6}" srcOrd="12" destOrd="0" presId="urn:microsoft.com/office/officeart/2008/layout/CircleAccentTimeline"/>
    <dgm:cxn modelId="{8C1DC286-7111-49EB-9B3E-05B6DA465D90}" type="presParOf" srcId="{476B0E25-BA91-4DBD-A345-FE23F5ADC2A6}" destId="{6C1011C6-9181-432D-AD92-C85355E997CC}" srcOrd="0" destOrd="0" presId="urn:microsoft.com/office/officeart/2008/layout/CircleAccentTimeline"/>
    <dgm:cxn modelId="{D9A2D6D8-F902-4E40-98D1-DB3AAE9280E9}" type="presParOf" srcId="{476B0E25-BA91-4DBD-A345-FE23F5ADC2A6}" destId="{3EE635D1-EC84-4B25-83D3-3D43765D4AAB}" srcOrd="1" destOrd="0" presId="urn:microsoft.com/office/officeart/2008/layout/CircleAccentTimeline"/>
    <dgm:cxn modelId="{1767A7E9-64FC-4E4C-971A-30F278D3C78E}" type="presParOf" srcId="{476B0E25-BA91-4DBD-A345-FE23F5ADC2A6}" destId="{14209A3A-8E06-4D02-94B0-18121A35026B}" srcOrd="2" destOrd="0" presId="urn:microsoft.com/office/officeart/2008/layout/CircleAccentTimeline"/>
    <dgm:cxn modelId="{828766AA-CF54-46A1-9A03-AFB14B832A59}" type="presParOf" srcId="{128DF80F-8DFC-4FC5-A139-C1077F1396F8}" destId="{8AE3C118-1528-4D1F-A6A4-C5DBBBA25032}" srcOrd="13" destOrd="0" presId="urn:microsoft.com/office/officeart/2008/layout/CircleAccentTimeline"/>
    <dgm:cxn modelId="{EDA422F8-FC55-41F0-A409-0717F4F470CC}" type="presParOf" srcId="{128DF80F-8DFC-4FC5-A139-C1077F1396F8}" destId="{F5B309F6-745C-42EE-87FB-13DC8BCEFFDB}" srcOrd="14" destOrd="0" presId="urn:microsoft.com/office/officeart/2008/layout/CircleAccentTimeline"/>
    <dgm:cxn modelId="{8571969D-19F2-453F-9EB3-B288862CDED0}" type="presParOf" srcId="{128DF80F-8DFC-4FC5-A139-C1077F1396F8}" destId="{AC7383AD-93B6-4D3E-AD10-74E7AE343CB7}" srcOrd="15" destOrd="0" presId="urn:microsoft.com/office/officeart/2008/layout/CircleAccentTimeline"/>
    <dgm:cxn modelId="{6ECFDF7C-F000-4BAE-A16E-B9BB99D36D94}" type="presParOf" srcId="{128DF80F-8DFC-4FC5-A139-C1077F1396F8}" destId="{E6424494-42A4-47B7-B19A-DF5EE743DE33}" srcOrd="16" destOrd="0" presId="urn:microsoft.com/office/officeart/2008/layout/CircleAccentTimeline"/>
    <dgm:cxn modelId="{C872DCD5-4ABA-486A-9818-17AE91403687}" type="presParOf" srcId="{E6424494-42A4-47B7-B19A-DF5EE743DE33}" destId="{46A6E9F1-CFFD-4CB5-A666-FE95BF085E1E}" srcOrd="0" destOrd="0" presId="urn:microsoft.com/office/officeart/2008/layout/CircleAccentTimeline"/>
    <dgm:cxn modelId="{3E5DA12F-CA9E-4A08-9658-55958360D6B0}" type="presParOf" srcId="{E6424494-42A4-47B7-B19A-DF5EE743DE33}" destId="{B5F18782-9DFB-4A53-A854-F93A273B5876}" srcOrd="1" destOrd="0" presId="urn:microsoft.com/office/officeart/2008/layout/CircleAccentTimeline"/>
    <dgm:cxn modelId="{FEEA2070-6B20-4059-A652-7D1EAA37C4B6}" type="presParOf" srcId="{E6424494-42A4-47B7-B19A-DF5EE743DE33}" destId="{2F69DD04-D1BB-4ED9-ACFA-1D482A9AC01D}" srcOrd="2" destOrd="0" presId="urn:microsoft.com/office/officeart/2008/layout/CircleAccentTimeline"/>
    <dgm:cxn modelId="{A8BC629E-24E9-4C14-8536-232120398C8F}" type="presParOf" srcId="{128DF80F-8DFC-4FC5-A139-C1077F1396F8}" destId="{5F9BC354-A253-4711-9DCC-7958820B097A}" srcOrd="17" destOrd="0" presId="urn:microsoft.com/office/officeart/2008/layout/CircleAccentTimeline"/>
    <dgm:cxn modelId="{D0EAD478-2612-4697-9071-55F4BA608B4F}" type="presParOf" srcId="{128DF80F-8DFC-4FC5-A139-C1077F1396F8}" destId="{1F2905CD-E570-42DC-B18C-392BDA02EB1B}" srcOrd="18" destOrd="0" presId="urn:microsoft.com/office/officeart/2008/layout/CircleAccentTimeline"/>
    <dgm:cxn modelId="{EDB029E9-E95D-42D1-B568-0E7E4B1A4823}" type="presParOf" srcId="{128DF80F-8DFC-4FC5-A139-C1077F1396F8}" destId="{1F8F96BB-39E5-4921-BC10-522B33F17495}" srcOrd="19" destOrd="0" presId="urn:microsoft.com/office/officeart/2008/layout/CircleAccentTimeline"/>
    <dgm:cxn modelId="{3B047222-2E2A-4196-ABA9-56C976F6C795}" type="presParOf" srcId="{128DF80F-8DFC-4FC5-A139-C1077F1396F8}" destId="{25F22FAD-4A05-49C8-A72F-D64AEA6D744D}" srcOrd="20" destOrd="0" presId="urn:microsoft.com/office/officeart/2008/layout/CircleAccentTimeline"/>
    <dgm:cxn modelId="{F087CAE1-AAF0-4329-AFC0-65D278819D00}" type="presParOf" srcId="{25F22FAD-4A05-49C8-A72F-D64AEA6D744D}" destId="{7BE0DAE8-2727-406B-A595-DB018BE70093}" srcOrd="0" destOrd="0" presId="urn:microsoft.com/office/officeart/2008/layout/CircleAccentTimeline"/>
    <dgm:cxn modelId="{EFF5B804-15C7-4F6B-983A-726D6BEF923D}" type="presParOf" srcId="{25F22FAD-4A05-49C8-A72F-D64AEA6D744D}" destId="{DBDD8448-C09A-4658-AAF5-E4E17227B58A}" srcOrd="1" destOrd="0" presId="urn:microsoft.com/office/officeart/2008/layout/CircleAccentTimeline"/>
    <dgm:cxn modelId="{CC2041DE-42AD-42C6-B222-9CBBEDA35363}" type="presParOf" srcId="{25F22FAD-4A05-49C8-A72F-D64AEA6D744D}" destId="{4C8725BB-2349-4855-B955-0250CB832536}" srcOrd="2" destOrd="0" presId="urn:microsoft.com/office/officeart/2008/layout/CircleAccentTimeline"/>
    <dgm:cxn modelId="{B05CF41C-E33F-4CE9-9DBD-0CEEEFA7451D}" type="presParOf" srcId="{128DF80F-8DFC-4FC5-A139-C1077F1396F8}" destId="{2A5D1C67-FDC4-42D8-A233-B37BEF808DF1}" srcOrd="21" destOrd="0" presId="urn:microsoft.com/office/officeart/2008/layout/CircleAccentTimeline"/>
    <dgm:cxn modelId="{59BFBF41-C36A-44CB-AA20-A9E670129B76}" type="presParOf" srcId="{128DF80F-8DFC-4FC5-A139-C1077F1396F8}" destId="{75B7779F-B42C-4BAE-BB6D-ADA9EE348394}" srcOrd="22" destOrd="0" presId="urn:microsoft.com/office/officeart/2008/layout/CircleAccentTimeline"/>
    <dgm:cxn modelId="{C4FE027E-3361-440C-A0DB-858C28CD1A62}" type="presParOf" srcId="{128DF80F-8DFC-4FC5-A139-C1077F1396F8}" destId="{138999A5-BFCE-48E7-9F5C-7E32BF484ABB}" srcOrd="23" destOrd="0" presId="urn:microsoft.com/office/officeart/2008/layout/CircleAccentTimeline"/>
    <dgm:cxn modelId="{B90133CD-5C60-4C40-8C4D-3B6D4C65B31F}" type="presParOf" srcId="{128DF80F-8DFC-4FC5-A139-C1077F1396F8}" destId="{6642340D-FBD6-4346-AF92-3D4BC4CC634F}" srcOrd="24" destOrd="0" presId="urn:microsoft.com/office/officeart/2008/layout/CircleAccentTimeline"/>
    <dgm:cxn modelId="{97D14984-4A27-4395-BA08-801A34FDE29F}" type="presParOf" srcId="{6642340D-FBD6-4346-AF92-3D4BC4CC634F}" destId="{14625237-8953-4292-B049-56EBFAED1E49}" srcOrd="0" destOrd="0" presId="urn:microsoft.com/office/officeart/2008/layout/CircleAccentTimeline"/>
    <dgm:cxn modelId="{CFAE5FE2-5F00-4018-9ED7-A97D7018FAE4}" type="presParOf" srcId="{6642340D-FBD6-4346-AF92-3D4BC4CC634F}" destId="{1383FC8B-1FF7-4F22-9575-007D83F87132}" srcOrd="1" destOrd="0" presId="urn:microsoft.com/office/officeart/2008/layout/CircleAccentTimeline"/>
    <dgm:cxn modelId="{20E22A87-0990-40B5-BDBE-282DAEE25167}" type="presParOf" srcId="{6642340D-FBD6-4346-AF92-3D4BC4CC634F}" destId="{A786587B-9206-49E8-AF89-B16F256995D4}" srcOrd="2" destOrd="0" presId="urn:microsoft.com/office/officeart/2008/layout/CircleAccentTimeline"/>
    <dgm:cxn modelId="{F120D3F3-FE4B-49AD-B5CC-C6D87BE1A65C}" type="presParOf" srcId="{128DF80F-8DFC-4FC5-A139-C1077F1396F8}" destId="{6BC69224-E418-4698-B46E-3745C8C7D03E}" srcOrd="25" destOrd="0" presId="urn:microsoft.com/office/officeart/2008/layout/CircleAccentTimeline"/>
    <dgm:cxn modelId="{E1DCB104-6C6C-408F-8A6E-9F7BAC2AD2B8}" type="presParOf" srcId="{128DF80F-8DFC-4FC5-A139-C1077F1396F8}" destId="{3ED9371E-7730-4322-A24A-2E4E516D54F8}" srcOrd="26" destOrd="0" presId="urn:microsoft.com/office/officeart/2008/layout/CircleAccentTimeline"/>
    <dgm:cxn modelId="{D6D8BE06-F2CB-4DCB-8628-EC9F68FD2C1C}" type="presParOf" srcId="{128DF80F-8DFC-4FC5-A139-C1077F1396F8}" destId="{DD99DCFC-9DC3-45FE-A27E-23EBD4C58810}" srcOrd="27" destOrd="0" presId="urn:microsoft.com/office/officeart/2008/layout/CircleAccentTimeline"/>
    <dgm:cxn modelId="{26A1E2F2-14CA-4DA9-8EE5-66452B3BE298}" type="presParOf" srcId="{128DF80F-8DFC-4FC5-A139-C1077F1396F8}" destId="{237B9514-8B6A-485E-B43D-6BCD56CF5866}" srcOrd="28" destOrd="0" presId="urn:microsoft.com/office/officeart/2008/layout/CircleAccentTimeline"/>
    <dgm:cxn modelId="{E3A0EE14-D394-4BD2-994A-1BBDE8E0AE53}" type="presParOf" srcId="{237B9514-8B6A-485E-B43D-6BCD56CF5866}" destId="{2B69C31F-2611-46CD-B15F-A63151CF8522}" srcOrd="0" destOrd="0" presId="urn:microsoft.com/office/officeart/2008/layout/CircleAccentTimeline"/>
    <dgm:cxn modelId="{E491F7E2-6828-4812-ABC3-CD52C0ECF85F}" type="presParOf" srcId="{237B9514-8B6A-485E-B43D-6BCD56CF5866}" destId="{28E0B984-2B2B-4647-B714-EADE465BC6C8}" srcOrd="1" destOrd="0" presId="urn:microsoft.com/office/officeart/2008/layout/CircleAccentTimeline"/>
    <dgm:cxn modelId="{10BFB3D8-E1CB-4DCA-872F-BB5E482DCD90}" type="presParOf" srcId="{237B9514-8B6A-485E-B43D-6BCD56CF5866}" destId="{0B195645-B696-4F3C-8D36-A5C4F2ECB90A}" srcOrd="2" destOrd="0" presId="urn:microsoft.com/office/officeart/2008/layout/CircleAccentTimeline"/>
    <dgm:cxn modelId="{77BEE68E-777F-4454-8D41-76875F7B9885}" type="presParOf" srcId="{128DF80F-8DFC-4FC5-A139-C1077F1396F8}" destId="{FC7EDFC4-9401-4FAD-A5D8-5349919206AB}" srcOrd="29" destOrd="0" presId="urn:microsoft.com/office/officeart/2008/layout/CircleAccentTimeline"/>
    <dgm:cxn modelId="{FC8C3FAA-265F-4524-AB1B-C4275BC68C0D}" type="presParOf" srcId="{128DF80F-8DFC-4FC5-A139-C1077F1396F8}" destId="{6E052AA8-1181-4665-AF2D-7C90B3AEE624}" srcOrd="30" destOrd="0" presId="urn:microsoft.com/office/officeart/2008/layout/CircleAccentTimeline"/>
    <dgm:cxn modelId="{F604D10E-6292-4A10-BAF7-A5DE020D1A43}" type="presParOf" srcId="{128DF80F-8DFC-4FC5-A139-C1077F1396F8}" destId="{5190D957-B1C4-4D14-9389-BBF48460EC8D}" srcOrd="31" destOrd="0" presId="urn:microsoft.com/office/officeart/2008/layout/CircleAccentTimeline"/>
    <dgm:cxn modelId="{29945CA0-6D17-431E-B349-8AD719AB5865}" type="presParOf" srcId="{128DF80F-8DFC-4FC5-A139-C1077F1396F8}" destId="{3A82B62D-509D-43F3-8A92-69B7FB615EF5}" srcOrd="32" destOrd="0" presId="urn:microsoft.com/office/officeart/2008/layout/CircleAccentTimeline"/>
    <dgm:cxn modelId="{76EA66DA-3243-40F1-BEBE-D1DA4E9BAC38}" type="presParOf" srcId="{3A82B62D-509D-43F3-8A92-69B7FB615EF5}" destId="{F7FE0015-1B93-4F6E-9909-0411AE9646C6}" srcOrd="0" destOrd="0" presId="urn:microsoft.com/office/officeart/2008/layout/CircleAccentTimeline"/>
    <dgm:cxn modelId="{EAE01778-1092-4D30-9D7A-CA7D8DA63348}" type="presParOf" srcId="{3A82B62D-509D-43F3-8A92-69B7FB615EF5}" destId="{7D02943F-FED0-4D58-892C-F7A70068836B}" srcOrd="1" destOrd="0" presId="urn:microsoft.com/office/officeart/2008/layout/CircleAccentTimeline"/>
    <dgm:cxn modelId="{99CCAC66-4A54-4C70-9C94-F589A65B5814}" type="presParOf" srcId="{3A82B62D-509D-43F3-8A92-69B7FB615EF5}" destId="{DA85DC30-A9CE-49F4-AA84-3109832B7D23}" srcOrd="2" destOrd="0" presId="urn:microsoft.com/office/officeart/2008/layout/CircleAccentTimeline"/>
    <dgm:cxn modelId="{D1FC5CC7-5E2C-457D-AF9E-CFCA5645F73A}" type="presParOf" srcId="{128DF80F-8DFC-4FC5-A139-C1077F1396F8}" destId="{D3B3CF18-69C0-4B24-9954-864273A72172}" srcOrd="33" destOrd="0" presId="urn:microsoft.com/office/officeart/2008/layout/CircleAccentTimeline"/>
    <dgm:cxn modelId="{BB06294A-64D7-44FF-B225-B677DB8F5563}" type="presParOf" srcId="{128DF80F-8DFC-4FC5-A139-C1077F1396F8}" destId="{85E98B99-DCB5-40D8-A424-D2BB7422DD9C}" srcOrd="34" destOrd="0" presId="urn:microsoft.com/office/officeart/2008/layout/CircleAccentTimeline"/>
    <dgm:cxn modelId="{7B7A228F-B866-4CB1-8BCB-176869B01967}" type="presParOf" srcId="{128DF80F-8DFC-4FC5-A139-C1077F1396F8}" destId="{4BE41874-4312-498D-88DE-08D188FF2213}" srcOrd="35" destOrd="0" presId="urn:microsoft.com/office/officeart/2008/layout/CircleAccentTimeline"/>
    <dgm:cxn modelId="{8D99422C-B890-4CB9-B19C-D88CDE4F4FFD}" type="presParOf" srcId="{128DF80F-8DFC-4FC5-A139-C1077F1396F8}" destId="{4BA0E3BB-139E-4360-A864-075BA0E0A0A1}" srcOrd="36" destOrd="0" presId="urn:microsoft.com/office/officeart/2008/layout/CircleAccentTimeline"/>
    <dgm:cxn modelId="{DF467DE0-A6CC-4774-9F37-1D6DB65534C0}" type="presParOf" srcId="{4BA0E3BB-139E-4360-A864-075BA0E0A0A1}" destId="{9CBD063D-9022-453E-8886-56FFD71EF60D}" srcOrd="0" destOrd="0" presId="urn:microsoft.com/office/officeart/2008/layout/CircleAccentTimeline"/>
    <dgm:cxn modelId="{B0A0CBBC-214A-4DB8-AF5F-3FAF6AB06D98}" type="presParOf" srcId="{4BA0E3BB-139E-4360-A864-075BA0E0A0A1}" destId="{6578690C-CCF7-4E95-A3C8-761BDDA14AC2}" srcOrd="1" destOrd="0" presId="urn:microsoft.com/office/officeart/2008/layout/CircleAccentTimeline"/>
    <dgm:cxn modelId="{3E038DA3-97C7-4C20-8A73-0CE46D42B36B}" type="presParOf" srcId="{4BA0E3BB-139E-4360-A864-075BA0E0A0A1}" destId="{BCAC07ED-210F-4ECE-8273-DAEFACE120C5}" srcOrd="2" destOrd="0" presId="urn:microsoft.com/office/officeart/2008/layout/CircleAccentTimeline"/>
    <dgm:cxn modelId="{6D5868CD-CA84-4804-909D-666F5BFAE6B1}" type="presParOf" srcId="{128DF80F-8DFC-4FC5-A139-C1077F1396F8}" destId="{57511FEF-176E-4FFD-A378-0D480F6C8F9C}" srcOrd="37" destOrd="0" presId="urn:microsoft.com/office/officeart/2008/layout/CircleAccentTimeline"/>
    <dgm:cxn modelId="{45BCB3E0-05A7-4654-AACA-D3236A8D0E29}" type="presParOf" srcId="{128DF80F-8DFC-4FC5-A139-C1077F1396F8}" destId="{70697718-C4A8-451C-B0BA-C2229DB84EC5}" srcOrd="38" destOrd="0" presId="urn:microsoft.com/office/officeart/2008/layout/CircleAccentTimeline"/>
    <dgm:cxn modelId="{B2D1A0C6-A411-46A6-8975-C158547E98D7}" type="presParOf" srcId="{128DF80F-8DFC-4FC5-A139-C1077F1396F8}" destId="{601A78D8-9D01-4EDF-844B-1C0D93F12178}" srcOrd="39" destOrd="0" presId="urn:microsoft.com/office/officeart/2008/layout/CircleAccentTimeline"/>
    <dgm:cxn modelId="{7CF8A2E2-706E-4A8E-9E32-E87B0C6FD14F}" type="presParOf" srcId="{601A78D8-9D01-4EDF-844B-1C0D93F12178}" destId="{56E97C0E-DB67-49C0-A75F-1694F2AC034A}" srcOrd="0" destOrd="0" presId="urn:microsoft.com/office/officeart/2008/layout/CircleAccentTimeline"/>
    <dgm:cxn modelId="{421377E5-C220-44EF-AD8B-FF19851F2481}" type="presParOf" srcId="{601A78D8-9D01-4EDF-844B-1C0D93F12178}" destId="{1F1DD87D-C4DE-4736-BB5E-C342761A74C5}" srcOrd="1" destOrd="0" presId="urn:microsoft.com/office/officeart/2008/layout/CircleAccentTimeline"/>
    <dgm:cxn modelId="{5CEF9F8D-87E6-4E7C-AF81-C89386C60E84}" type="presParOf" srcId="{601A78D8-9D01-4EDF-844B-1C0D93F12178}" destId="{5A82B8DC-51A5-47CC-90B2-0722A858C128}" srcOrd="2" destOrd="0" presId="urn:microsoft.com/office/officeart/2008/layout/CircleAccentTimeline"/>
    <dgm:cxn modelId="{193572DF-F18E-4CC0-9623-84D19E37E049}" type="presParOf" srcId="{128DF80F-8DFC-4FC5-A139-C1077F1396F8}" destId="{C02431C3-3C1F-44C4-942C-73F87AC066AD}" srcOrd="40" destOrd="0" presId="urn:microsoft.com/office/officeart/2008/layout/CircleAccentTimeline"/>
    <dgm:cxn modelId="{54D6A208-92AB-43B2-94FE-0F34EA61349E}" type="presParOf" srcId="{128DF80F-8DFC-4FC5-A139-C1077F1396F8}" destId="{A9EA637F-C01B-4FFE-BADB-7A06AAD08259}" srcOrd="41" destOrd="0" presId="urn:microsoft.com/office/officeart/2008/layout/CircleAccentTimeline"/>
    <dgm:cxn modelId="{59256DD0-E961-4D3A-A5AB-97D040D9BF0C}" type="presParOf" srcId="{128DF80F-8DFC-4FC5-A139-C1077F1396F8}" destId="{F520D7FA-7266-4C52-AE40-A8D0B94A3063}" srcOrd="42" destOrd="0" presId="urn:microsoft.com/office/officeart/2008/layout/CircleAccentTimeline"/>
    <dgm:cxn modelId="{25167ECC-440C-479B-B3B1-7BFCC5B4D64F}" type="presParOf" srcId="{128DF80F-8DFC-4FC5-A139-C1077F1396F8}" destId="{DF98BDA0-8D43-4AC3-A279-AEF94F3E623C}" srcOrd="43" destOrd="0" presId="urn:microsoft.com/office/officeart/2008/layout/CircleAccentTimeline"/>
    <dgm:cxn modelId="{F449BD22-AC37-45F6-8F51-8E4B5B992074}" type="presParOf" srcId="{DF98BDA0-8D43-4AC3-A279-AEF94F3E623C}" destId="{7F2FC8F1-6EA4-44B7-99B0-69773CF6F00A}" srcOrd="0" destOrd="0" presId="urn:microsoft.com/office/officeart/2008/layout/CircleAccentTimeline"/>
    <dgm:cxn modelId="{866B77D2-6F57-4D73-A75E-80378E1C76F8}" type="presParOf" srcId="{DF98BDA0-8D43-4AC3-A279-AEF94F3E623C}" destId="{32F71C00-887C-44DD-A8BA-3A3E96C656FC}" srcOrd="1" destOrd="0" presId="urn:microsoft.com/office/officeart/2008/layout/CircleAccentTimeline"/>
    <dgm:cxn modelId="{63C8080E-C09A-4CCA-9EF7-56FAAE04FC9F}" type="presParOf" srcId="{DF98BDA0-8D43-4AC3-A279-AEF94F3E623C}" destId="{B50B6407-54DD-4CD8-9F27-5A361E4DE4C8}" srcOrd="2" destOrd="0" presId="urn:microsoft.com/office/officeart/2008/layout/CircleAccentTimeline"/>
    <dgm:cxn modelId="{29C6DF7B-574F-4234-A7B0-BF619442D882}" type="presParOf" srcId="{128DF80F-8DFC-4FC5-A139-C1077F1396F8}" destId="{A27D3F0B-96F9-4B58-B7E1-F937D5A1D47D}" srcOrd="44" destOrd="0" presId="urn:microsoft.com/office/officeart/2008/layout/CircleAccentTimeline"/>
    <dgm:cxn modelId="{3FE03887-2EF0-4EFA-A3E0-624640C5988A}" type="presParOf" srcId="{128DF80F-8DFC-4FC5-A139-C1077F1396F8}" destId="{378FC52B-8A2F-4BF3-80F4-367D32560412}" srcOrd="45" destOrd="0" presId="urn:microsoft.com/office/officeart/2008/layout/CircleAccentTimeline"/>
    <dgm:cxn modelId="{51F5B0A1-4DFD-4B42-B684-365A2237A551}" type="presParOf" srcId="{128DF80F-8DFC-4FC5-A139-C1077F1396F8}" destId="{FAF97F3E-D4DE-4B38-A819-751FDA4BDD69}" srcOrd="46" destOrd="0" presId="urn:microsoft.com/office/officeart/2008/layout/CircleAccentTimeline"/>
    <dgm:cxn modelId="{5B211065-2ABA-48B3-9FDA-FAF3432E565B}" type="presParOf" srcId="{128DF80F-8DFC-4FC5-A139-C1077F1396F8}" destId="{DAA415A9-A9B1-4BBA-B460-8A41B6E55410}" srcOrd="47" destOrd="0" presId="urn:microsoft.com/office/officeart/2008/layout/CircleAccentTimeline"/>
    <dgm:cxn modelId="{49ACFD75-0210-4162-B3C8-85B7A47A6828}" type="presParOf" srcId="{DAA415A9-A9B1-4BBA-B460-8A41B6E55410}" destId="{1B65B706-E109-40CF-A3FA-D178A36BB320}" srcOrd="0" destOrd="0" presId="urn:microsoft.com/office/officeart/2008/layout/CircleAccentTimeline"/>
    <dgm:cxn modelId="{79951FE6-E4BB-4AC2-A526-1C781C279DBD}" type="presParOf" srcId="{DAA415A9-A9B1-4BBA-B460-8A41B6E55410}" destId="{7D9B3CFE-F855-4C4D-9555-12FD95D1A111}" srcOrd="1" destOrd="0" presId="urn:microsoft.com/office/officeart/2008/layout/CircleAccentTimeline"/>
    <dgm:cxn modelId="{FA9EF120-C227-4DA3-A2FB-3C6915D0DD77}" type="presParOf" srcId="{DAA415A9-A9B1-4BBA-B460-8A41B6E55410}" destId="{B736E2A6-9A8C-44CA-82E4-3796E7A566CA}" srcOrd="2" destOrd="0" presId="urn:microsoft.com/office/officeart/2008/layout/CircleAccentTimeline"/>
    <dgm:cxn modelId="{2A345202-BAA5-41AD-8A60-B05042C418BB}" type="presParOf" srcId="{128DF80F-8DFC-4FC5-A139-C1077F1396F8}" destId="{9EBFA21D-6AC2-41E7-94EE-7AE9D293080F}" srcOrd="48" destOrd="0" presId="urn:microsoft.com/office/officeart/2008/layout/CircleAccentTimeline"/>
    <dgm:cxn modelId="{78D245B4-D123-4BE4-B75D-82A8D1AFA0E3}" type="presParOf" srcId="{128DF80F-8DFC-4FC5-A139-C1077F1396F8}" destId="{E3F76934-1D4A-47AD-92D5-9A4B8E3BFF1D}" srcOrd="49" destOrd="0" presId="urn:microsoft.com/office/officeart/2008/layout/CircleAccentTimeline"/>
    <dgm:cxn modelId="{B881DD10-D948-47DD-B46B-79DD6BE58D53}" type="presParOf" srcId="{128DF80F-8DFC-4FC5-A139-C1077F1396F8}" destId="{D0CD7425-0B36-4965-88CC-B884A93B6127}" srcOrd="50" destOrd="0" presId="urn:microsoft.com/office/officeart/2008/layout/CircleAccentTimeline"/>
    <dgm:cxn modelId="{C3DBEEB0-A505-4A95-AA28-AC5BCF5EAB70}" type="presParOf" srcId="{128DF80F-8DFC-4FC5-A139-C1077F1396F8}" destId="{3C6BEC8A-6385-422D-A1F9-460716C44901}" srcOrd="51" destOrd="0" presId="urn:microsoft.com/office/officeart/2008/layout/CircleAccentTimeline"/>
    <dgm:cxn modelId="{AFDC244B-0989-499E-B1D6-4DEE4098B1DD}" type="presParOf" srcId="{3C6BEC8A-6385-422D-A1F9-460716C44901}" destId="{14A94102-60C3-4AF7-9B15-2BDB1214ADAD}" srcOrd="0" destOrd="0" presId="urn:microsoft.com/office/officeart/2008/layout/CircleAccentTimeline"/>
    <dgm:cxn modelId="{6C62D7D8-7DCF-4A69-BAE1-B7CF11EB61AE}" type="presParOf" srcId="{3C6BEC8A-6385-422D-A1F9-460716C44901}" destId="{06D08911-A7AE-4125-BB28-2FA3DE35044A}" srcOrd="1" destOrd="0" presId="urn:microsoft.com/office/officeart/2008/layout/CircleAccentTimeline"/>
    <dgm:cxn modelId="{2BAE7D1A-9479-46E2-BACA-4341BF2A7242}" type="presParOf" srcId="{3C6BEC8A-6385-422D-A1F9-460716C44901}" destId="{1C6030A1-8D59-4C99-90B6-C602F35CCB09}" srcOrd="2" destOrd="0" presId="urn:microsoft.com/office/officeart/2008/layout/CircleAccentTimeline"/>
    <dgm:cxn modelId="{2CF33D3C-174A-4069-B897-FCA888F5CA53}" type="presParOf" srcId="{128DF80F-8DFC-4FC5-A139-C1077F1396F8}" destId="{8B1EF224-3587-498F-8FE0-C87627ACCB41}" srcOrd="52" destOrd="0" presId="urn:microsoft.com/office/officeart/2008/layout/CircleAccentTimeline"/>
    <dgm:cxn modelId="{A4385222-1106-4FD7-92FB-A51CC1447478}"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Responsible Contractors</a:t>
          </a:r>
          <a:endParaRPr lang="en-US">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06C767D3-A582-4DFF-9CE0-AD77873ABFD7}" type="presOf" srcId="{A38FF484-DA82-4CAF-8987-59A91B962E02}" destId="{3EE635D1-EC84-4B25-83D3-3D43765D4AAB}" srcOrd="0" destOrd="0" presId="urn:microsoft.com/office/officeart/2008/layout/CircleAccentTimeline"/>
    <dgm:cxn modelId="{97356C23-2098-4051-BA60-E7FDDA359206}" type="presOf" srcId="{153734BB-A2DE-4C77-A23B-E261006FCEF1}" destId="{6F8F2D45-CF38-4026-827B-694271629CB0}" srcOrd="0" destOrd="0" presId="urn:microsoft.com/office/officeart/2008/layout/CircleAccentTimeline"/>
    <dgm:cxn modelId="{4EE26409-416C-40CD-87FA-579AFA4AAC09}" srcId="{526ED464-5303-4791-9661-1A6056BE7D54}" destId="{B8ED9555-B0D0-4537-BFE0-AB9EC579E586}" srcOrd="0" destOrd="0" parTransId="{D3EA6C16-0101-4725-AFD2-A9B627514803}" sibTransId="{73A28317-5356-4914-89AB-42E530253A80}"/>
    <dgm:cxn modelId="{FF66D9B6-D28C-433D-BAF3-A50791D9F3B1}" srcId="{B8ED9555-B0D0-4537-BFE0-AB9EC579E586}" destId="{35334C68-6828-4163-9B77-3CED979853BC}" srcOrd="5" destOrd="0" parTransId="{F81F5A14-E57A-45B0-BD2C-3C0AD940D0E1}" sibTransId="{4F9FD1FA-2AD8-4A56-8B9C-26AFB896E8B9}"/>
    <dgm:cxn modelId="{793ADF98-78B4-4A08-9CE9-5775997BC036}" type="presOf" srcId="{526ED464-5303-4791-9661-1A6056BE7D54}" destId="{128DF80F-8DFC-4FC5-A139-C1077F1396F8}" srcOrd="0" destOrd="0" presId="urn:microsoft.com/office/officeart/2008/layout/CircleAccentTimeline"/>
    <dgm:cxn modelId="{B4D70976-95BE-4935-9EE0-6B816A510C69}" type="presOf" srcId="{B8ED9555-B0D0-4537-BFE0-AB9EC579E586}" destId="{FFEB16F5-0895-4E0D-95F6-F15185B2E8E8}" srcOrd="0" destOrd="0" presId="urn:microsoft.com/office/officeart/2008/layout/CircleAccentTimeline"/>
    <dgm:cxn modelId="{3E34CC47-E161-45F4-9578-8831C02BFC76}" srcId="{B8ED9555-B0D0-4537-BFE0-AB9EC579E586}" destId="{9DD41E5C-B96F-45AC-8650-8BE4FDAEE09D}" srcOrd="3" destOrd="0" parTransId="{8833A8B1-7234-44DA-A1E6-0711DA9643BA}" sibTransId="{7AC137F3-CDA2-44AB-BA8E-596D1E130318}"/>
    <dgm:cxn modelId="{50A7BEF9-04A0-4652-8B3B-53663DF9FDC4}" srcId="{C1D6E01C-403F-40D2-8569-B006BDA0417E}" destId="{D7EC714B-CF2F-45BF-AECA-62C76B1B0814}" srcOrd="2" destOrd="0" parTransId="{8C4F47AD-B48F-444E-B5EE-5EF1B6E6BC26}" sibTransId="{A10FC400-4542-4566-9EA3-83D472568AFC}"/>
    <dgm:cxn modelId="{C9E2C6A6-E05C-4378-BFA9-97D67E44891E}" type="presOf" srcId="{1F723643-8E7B-40EE-B683-D5C2112DEE39}" destId="{B97D1391-A0C4-4F5B-9A5A-757510A7AC28}" srcOrd="0" destOrd="0" presId="urn:microsoft.com/office/officeart/2008/layout/CircleAccentTimeline"/>
    <dgm:cxn modelId="{46C00882-B623-4438-9A0F-769B5CCD5058}" type="presOf" srcId="{C1D6E01C-403F-40D2-8569-B006BDA0417E}" destId="{1F1DD87D-C4DE-4736-BB5E-C342761A74C5}"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078EB4EB-B0B0-4F31-90F3-AB8A44FEF341}" srcId="{C1D6E01C-403F-40D2-8569-B006BDA0417E}" destId="{A8EEC328-9ECA-4AFD-B28B-B3A5E7FB19CA}" srcOrd="0" destOrd="0" parTransId="{23EA7280-B9C7-4C6C-BBD7-BD6CA5AAE9B5}" sibTransId="{3A5C6A2D-99C8-495C-8A01-DD1B2A5BAE35}"/>
    <dgm:cxn modelId="{E30E2E48-3647-446A-B380-E89658FDE0AB}" type="presOf" srcId="{35334C68-6828-4163-9B77-3CED979853BC}" destId="{1383FC8B-1FF7-4F22-9575-007D83F87132}" srcOrd="0" destOrd="0" presId="urn:microsoft.com/office/officeart/2008/layout/CircleAccentTimeline"/>
    <dgm:cxn modelId="{224D88E2-07BE-4D56-B98C-65AD507ABE72}" type="presOf" srcId="{62D01E74-23A8-4196-9C9D-48371018884E}" destId="{7D02943F-FED0-4D58-892C-F7A70068836B}" srcOrd="0" destOrd="0" presId="urn:microsoft.com/office/officeart/2008/layout/CircleAccentTimeline"/>
    <dgm:cxn modelId="{A5A8BD2A-983F-4CC0-9006-7AE06605E1B5}" srcId="{B8ED9555-B0D0-4537-BFE0-AB9EC579E586}" destId="{62D01E74-23A8-4196-9C9D-48371018884E}" srcOrd="7" destOrd="0" parTransId="{5642624A-B274-4ACA-85A9-966F14975928}" sibTransId="{C020A67C-5AAC-451A-B752-A6B2CACD5DAC}"/>
    <dgm:cxn modelId="{3733A5E6-7BD5-44AE-888E-292E26A4CF41}" srcId="{B8ED9555-B0D0-4537-BFE0-AB9EC579E586}" destId="{153734BB-A2DE-4C77-A23B-E261006FCEF1}" srcOrd="1" destOrd="0" parTransId="{8915B692-04EA-438E-88E5-0CC8841ECA9C}" sibTransId="{94EAEDE9-8EC4-4039-A4A1-AA5CE846A532}"/>
    <dgm:cxn modelId="{886D2A62-68D0-4B88-9B19-7321BFEA469F}" type="presOf" srcId="{4416BA6E-7BD5-4DFA-83E5-A447A3401DC6}" destId="{28E0B984-2B2B-4647-B714-EADE465BC6C8}" srcOrd="0" destOrd="0" presId="urn:microsoft.com/office/officeart/2008/layout/CircleAccentTimeline"/>
    <dgm:cxn modelId="{5CCE4E52-A6E7-4D9F-82F7-2B0086C01255}" type="presOf" srcId="{9DD41E5C-B96F-45AC-8650-8BE4FDAEE09D}" destId="{B5F18782-9DFB-4A53-A854-F93A273B5876}" srcOrd="0" destOrd="0" presId="urn:microsoft.com/office/officeart/2008/layout/CircleAccentTimeline"/>
    <dgm:cxn modelId="{AE9F4EB2-AC8B-4DA2-B659-F085CAC11DBD}" type="presOf" srcId="{AC37928C-2E69-4635-9B3F-BF8DC2DC646C}" destId="{6578690C-CCF7-4E95-A3C8-761BDDA14AC2}" srcOrd="0" destOrd="0" presId="urn:microsoft.com/office/officeart/2008/layout/CircleAccentTimeline"/>
    <dgm:cxn modelId="{4299147E-98EA-4176-A22E-66AD3E5CB0DF}" srcId="{C1D6E01C-403F-40D2-8569-B006BDA0417E}" destId="{66997A45-F3F6-452D-9799-16E2AD98BA27}" srcOrd="1" destOrd="0" parTransId="{11EB4B03-FA1B-487A-B672-B8925725B5A2}" sibTransId="{720031CA-1199-44DB-AAB7-EF00089A1AB4}"/>
    <dgm:cxn modelId="{F7D59852-DC7A-4ED9-85A6-200F9681A054}" srcId="{B8ED9555-B0D0-4537-BFE0-AB9EC579E586}" destId="{C62BDCFD-A725-4F86-89C7-6310F88E58AE}" srcOrd="4" destOrd="0" parTransId="{4E7ABAA7-62A8-450D-B066-43DF3116B254}" sibTransId="{37A853DD-DAD3-46CF-BF50-8767AF8D1843}"/>
    <dgm:cxn modelId="{919A8F57-A712-4904-9806-CC9D929E329F}" srcId="{B8ED9555-B0D0-4537-BFE0-AB9EC579E586}" destId="{A38FF484-DA82-4CAF-8987-59A91B962E02}" srcOrd="2" destOrd="0" parTransId="{700533D0-7B97-4075-9B64-E759C7856F53}" sibTransId="{6048ECD4-EBFA-4583-BE32-1B153BBF0B5D}"/>
    <dgm:cxn modelId="{256A4912-F50E-446B-AACE-52AA030ABBE1}" type="presOf" srcId="{D7EC714B-CF2F-45BF-AECA-62C76B1B0814}" destId="{06D08911-A7AE-4125-BB28-2FA3DE35044A}" srcOrd="0" destOrd="0" presId="urn:microsoft.com/office/officeart/2008/layout/CircleAccentTimeline"/>
    <dgm:cxn modelId="{7EE8AB55-1755-44E7-BBE8-68FA8C044F57}" type="presOf" srcId="{C62BDCFD-A725-4F86-89C7-6310F88E58AE}" destId="{DBDD8448-C09A-4658-AAF5-E4E17227B58A}" srcOrd="0" destOrd="0" presId="urn:microsoft.com/office/officeart/2008/layout/CircleAccentTimeline"/>
    <dgm:cxn modelId="{659EF3D1-2D87-4688-8CBE-99C0D7916D67}" type="presOf" srcId="{A8EEC328-9ECA-4AFD-B28B-B3A5E7FB19CA}" destId="{32F71C00-887C-44DD-A8BA-3A3E96C656FC}" srcOrd="0" destOrd="0" presId="urn:microsoft.com/office/officeart/2008/layout/CircleAccentTimeline"/>
    <dgm:cxn modelId="{FAD034CC-8AE3-4B3E-B45F-5D756FDB9AC5}" srcId="{B8ED9555-B0D0-4537-BFE0-AB9EC579E586}" destId="{4416BA6E-7BD5-4DFA-83E5-A447A3401DC6}" srcOrd="6" destOrd="0" parTransId="{8EFCD3BE-8ABB-4DC6-A5BA-89CC2B88EA3B}" sibTransId="{F276E930-970E-47E7-BB00-549D9E023000}"/>
    <dgm:cxn modelId="{C4A8731A-ADB3-467C-B558-697C12609748}" srcId="{B8ED9555-B0D0-4537-BFE0-AB9EC579E586}" destId="{AC37928C-2E69-4635-9B3F-BF8DC2DC646C}" srcOrd="8" destOrd="0" parTransId="{C5FF4E39-07FB-4ABC-AAC9-0B6613B36989}" sibTransId="{F4E8C63B-7A08-4163-88F4-5513B42616DB}"/>
    <dgm:cxn modelId="{8D975C86-CAA4-4DD5-AA8F-EB2B7DD7EE9E}" type="presOf" srcId="{66997A45-F3F6-452D-9799-16E2AD98BA27}" destId="{7D9B3CFE-F855-4C4D-9555-12FD95D1A111}" srcOrd="0" destOrd="0" presId="urn:microsoft.com/office/officeart/2008/layout/CircleAccentTimeline"/>
    <dgm:cxn modelId="{50D0F1CF-8A14-4D06-B05C-2738672FB322}" srcId="{526ED464-5303-4791-9661-1A6056BE7D54}" destId="{C1D6E01C-403F-40D2-8569-B006BDA0417E}" srcOrd="1" destOrd="0" parTransId="{3F1AA184-0FDA-488E-8CFD-35AFA273C268}" sibTransId="{9749E85B-F5B5-4C48-8E46-F42E38E00A24}"/>
    <dgm:cxn modelId="{F9E100AC-BD90-4518-8F81-05F7FC4837A5}" type="presParOf" srcId="{128DF80F-8DFC-4FC5-A139-C1077F1396F8}" destId="{A73799D2-0115-41CC-B2C5-0A67A3717364}" srcOrd="0" destOrd="0" presId="urn:microsoft.com/office/officeart/2008/layout/CircleAccentTimeline"/>
    <dgm:cxn modelId="{16A40998-3568-408A-B2AC-64956EF8A683}" type="presParOf" srcId="{A73799D2-0115-41CC-B2C5-0A67A3717364}" destId="{916EB9D3-95DB-42D8-A354-2784A3581378}" srcOrd="0" destOrd="0" presId="urn:microsoft.com/office/officeart/2008/layout/CircleAccentTimeline"/>
    <dgm:cxn modelId="{29498972-406B-41F3-8CA5-821541D411C6}" type="presParOf" srcId="{A73799D2-0115-41CC-B2C5-0A67A3717364}" destId="{FFEB16F5-0895-4E0D-95F6-F15185B2E8E8}" srcOrd="1" destOrd="0" presId="urn:microsoft.com/office/officeart/2008/layout/CircleAccentTimeline"/>
    <dgm:cxn modelId="{682964F7-D854-4134-9730-9FB2A7190A41}" type="presParOf" srcId="{A73799D2-0115-41CC-B2C5-0A67A3717364}" destId="{A97822D0-DA8C-4CEE-A4FF-F814A7A889CD}" srcOrd="2" destOrd="0" presId="urn:microsoft.com/office/officeart/2008/layout/CircleAccentTimeline"/>
    <dgm:cxn modelId="{9030A950-6A77-49DB-8061-5A6C77D57550}" type="presParOf" srcId="{128DF80F-8DFC-4FC5-A139-C1077F1396F8}" destId="{DA584CE9-AF94-4796-88BB-101990C235EB}" srcOrd="1" destOrd="0" presId="urn:microsoft.com/office/officeart/2008/layout/CircleAccentTimeline"/>
    <dgm:cxn modelId="{6EBBDE0E-2134-4856-9034-CD832D97977A}" type="presParOf" srcId="{128DF80F-8DFC-4FC5-A139-C1077F1396F8}" destId="{04E9113E-7264-45A1-9073-E672B2CCA8A9}" srcOrd="2" destOrd="0" presId="urn:microsoft.com/office/officeart/2008/layout/CircleAccentTimeline"/>
    <dgm:cxn modelId="{E909DB08-C822-4DEA-9E37-56E5AACAE493}" type="presParOf" srcId="{128DF80F-8DFC-4FC5-A139-C1077F1396F8}" destId="{AB15B027-D590-41A0-B2E3-3591F5F9D3AD}" srcOrd="3" destOrd="0" presId="urn:microsoft.com/office/officeart/2008/layout/CircleAccentTimeline"/>
    <dgm:cxn modelId="{A90DD7CE-3F27-4DCD-A172-6675C965555E}" type="presParOf" srcId="{128DF80F-8DFC-4FC5-A139-C1077F1396F8}" destId="{9E558F0D-CA87-4A8F-8D47-A660CF985891}" srcOrd="4" destOrd="0" presId="urn:microsoft.com/office/officeart/2008/layout/CircleAccentTimeline"/>
    <dgm:cxn modelId="{318923D4-B5F6-4536-808A-5AD13932187C}" type="presParOf" srcId="{9E558F0D-CA87-4A8F-8D47-A660CF985891}" destId="{C569929B-8B4A-4D64-A053-A95AE0D36C61}" srcOrd="0" destOrd="0" presId="urn:microsoft.com/office/officeart/2008/layout/CircleAccentTimeline"/>
    <dgm:cxn modelId="{09105195-672F-4BF8-97FD-8D4B366D45C2}" type="presParOf" srcId="{9E558F0D-CA87-4A8F-8D47-A660CF985891}" destId="{B97D1391-A0C4-4F5B-9A5A-757510A7AC28}" srcOrd="1" destOrd="0" presId="urn:microsoft.com/office/officeart/2008/layout/CircleAccentTimeline"/>
    <dgm:cxn modelId="{7B5AF5D3-043E-4190-A7D9-0106450633E2}" type="presParOf" srcId="{9E558F0D-CA87-4A8F-8D47-A660CF985891}" destId="{0B460D7F-AAD7-4830-9CD9-956A2171D4B8}" srcOrd="2" destOrd="0" presId="urn:microsoft.com/office/officeart/2008/layout/CircleAccentTimeline"/>
    <dgm:cxn modelId="{B193FF66-6869-444B-BD28-0DC4A9A9F7D6}" type="presParOf" srcId="{128DF80F-8DFC-4FC5-A139-C1077F1396F8}" destId="{D42CBA02-5A8B-4112-8160-B42B56437519}" srcOrd="5" destOrd="0" presId="urn:microsoft.com/office/officeart/2008/layout/CircleAccentTimeline"/>
    <dgm:cxn modelId="{D182F7A1-0BDB-4451-A331-72D2521CC967}" type="presParOf" srcId="{128DF80F-8DFC-4FC5-A139-C1077F1396F8}" destId="{3D66EA5F-591F-4954-9B36-D64224F7186D}" srcOrd="6" destOrd="0" presId="urn:microsoft.com/office/officeart/2008/layout/CircleAccentTimeline"/>
    <dgm:cxn modelId="{824F8D8A-9A11-403B-BC57-0155ED89F901}" type="presParOf" srcId="{128DF80F-8DFC-4FC5-A139-C1077F1396F8}" destId="{6CA55D12-ED10-4007-916D-588B86DDA3AB}" srcOrd="7" destOrd="0" presId="urn:microsoft.com/office/officeart/2008/layout/CircleAccentTimeline"/>
    <dgm:cxn modelId="{E32F9454-C295-49DC-8576-244949BD2E1B}" type="presParOf" srcId="{128DF80F-8DFC-4FC5-A139-C1077F1396F8}" destId="{E39A84D9-463E-4854-8EEA-38C2E7BE4C1E}" srcOrd="8" destOrd="0" presId="urn:microsoft.com/office/officeart/2008/layout/CircleAccentTimeline"/>
    <dgm:cxn modelId="{856EF636-EC2B-4364-A0A8-F9ED36E173B6}" type="presParOf" srcId="{E39A84D9-463E-4854-8EEA-38C2E7BE4C1E}" destId="{0CB47DF0-C9B0-4625-91D0-CE9AAB1C0AF3}" srcOrd="0" destOrd="0" presId="urn:microsoft.com/office/officeart/2008/layout/CircleAccentTimeline"/>
    <dgm:cxn modelId="{96B2FED6-31E6-49FA-8F10-DAC2D7AFBD5E}" type="presParOf" srcId="{E39A84D9-463E-4854-8EEA-38C2E7BE4C1E}" destId="{6F8F2D45-CF38-4026-827B-694271629CB0}" srcOrd="1" destOrd="0" presId="urn:microsoft.com/office/officeart/2008/layout/CircleAccentTimeline"/>
    <dgm:cxn modelId="{52672D10-801B-45A9-8A75-C2D38778F365}" type="presParOf" srcId="{E39A84D9-463E-4854-8EEA-38C2E7BE4C1E}" destId="{8B789AF9-5AFB-4876-9011-227B146B217C}" srcOrd="2" destOrd="0" presId="urn:microsoft.com/office/officeart/2008/layout/CircleAccentTimeline"/>
    <dgm:cxn modelId="{B2F45252-7056-408D-9D41-B0BC99DDF5E3}" type="presParOf" srcId="{128DF80F-8DFC-4FC5-A139-C1077F1396F8}" destId="{BDD12598-A33B-49C3-AD83-F3C9DC08B2DD}" srcOrd="9" destOrd="0" presId="urn:microsoft.com/office/officeart/2008/layout/CircleAccentTimeline"/>
    <dgm:cxn modelId="{8F6D54A2-EA34-408D-9AAE-0348AA87C01B}" type="presParOf" srcId="{128DF80F-8DFC-4FC5-A139-C1077F1396F8}" destId="{69F1F237-B1C4-4A49-92FA-FF88E524C923}" srcOrd="10" destOrd="0" presId="urn:microsoft.com/office/officeart/2008/layout/CircleAccentTimeline"/>
    <dgm:cxn modelId="{E8D2D10D-5D64-4A17-B882-0BCF05ABFF33}" type="presParOf" srcId="{128DF80F-8DFC-4FC5-A139-C1077F1396F8}" destId="{7FEAD882-EEE0-499B-ABF9-22E02D3E1105}" srcOrd="11" destOrd="0" presId="urn:microsoft.com/office/officeart/2008/layout/CircleAccentTimeline"/>
    <dgm:cxn modelId="{DC656528-CC80-4076-9509-5136BD968EBA}" type="presParOf" srcId="{128DF80F-8DFC-4FC5-A139-C1077F1396F8}" destId="{476B0E25-BA91-4DBD-A345-FE23F5ADC2A6}" srcOrd="12" destOrd="0" presId="urn:microsoft.com/office/officeart/2008/layout/CircleAccentTimeline"/>
    <dgm:cxn modelId="{948E12EA-58E5-4250-97DA-2661D357A605}" type="presParOf" srcId="{476B0E25-BA91-4DBD-A345-FE23F5ADC2A6}" destId="{6C1011C6-9181-432D-AD92-C85355E997CC}" srcOrd="0" destOrd="0" presId="urn:microsoft.com/office/officeart/2008/layout/CircleAccentTimeline"/>
    <dgm:cxn modelId="{203E70D3-5D2C-4D7A-BB06-FEFB082112A1}" type="presParOf" srcId="{476B0E25-BA91-4DBD-A345-FE23F5ADC2A6}" destId="{3EE635D1-EC84-4B25-83D3-3D43765D4AAB}" srcOrd="1" destOrd="0" presId="urn:microsoft.com/office/officeart/2008/layout/CircleAccentTimeline"/>
    <dgm:cxn modelId="{5859FA3C-8164-4329-9E03-D085AA211A57}" type="presParOf" srcId="{476B0E25-BA91-4DBD-A345-FE23F5ADC2A6}" destId="{14209A3A-8E06-4D02-94B0-18121A35026B}" srcOrd="2" destOrd="0" presId="urn:microsoft.com/office/officeart/2008/layout/CircleAccentTimeline"/>
    <dgm:cxn modelId="{13CB17BA-4DEA-4EDB-98AC-75E9EE3768E8}" type="presParOf" srcId="{128DF80F-8DFC-4FC5-A139-C1077F1396F8}" destId="{8AE3C118-1528-4D1F-A6A4-C5DBBBA25032}" srcOrd="13" destOrd="0" presId="urn:microsoft.com/office/officeart/2008/layout/CircleAccentTimeline"/>
    <dgm:cxn modelId="{8BD24950-B0B6-48E2-9919-7A3F1A00F161}" type="presParOf" srcId="{128DF80F-8DFC-4FC5-A139-C1077F1396F8}" destId="{F5B309F6-745C-42EE-87FB-13DC8BCEFFDB}" srcOrd="14" destOrd="0" presId="urn:microsoft.com/office/officeart/2008/layout/CircleAccentTimeline"/>
    <dgm:cxn modelId="{35CB186E-C2AD-41CF-B80F-73FF3580F04E}" type="presParOf" srcId="{128DF80F-8DFC-4FC5-A139-C1077F1396F8}" destId="{AC7383AD-93B6-4D3E-AD10-74E7AE343CB7}" srcOrd="15" destOrd="0" presId="urn:microsoft.com/office/officeart/2008/layout/CircleAccentTimeline"/>
    <dgm:cxn modelId="{65F7F0B4-618B-4FF5-BDD2-A13C0530A630}" type="presParOf" srcId="{128DF80F-8DFC-4FC5-A139-C1077F1396F8}" destId="{E6424494-42A4-47B7-B19A-DF5EE743DE33}" srcOrd="16" destOrd="0" presId="urn:microsoft.com/office/officeart/2008/layout/CircleAccentTimeline"/>
    <dgm:cxn modelId="{9AE8ADAD-B700-4709-B283-45FD71C1BE08}" type="presParOf" srcId="{E6424494-42A4-47B7-B19A-DF5EE743DE33}" destId="{46A6E9F1-CFFD-4CB5-A666-FE95BF085E1E}" srcOrd="0" destOrd="0" presId="urn:microsoft.com/office/officeart/2008/layout/CircleAccentTimeline"/>
    <dgm:cxn modelId="{04629AC6-73F5-4FB2-B151-17D38E9F2582}" type="presParOf" srcId="{E6424494-42A4-47B7-B19A-DF5EE743DE33}" destId="{B5F18782-9DFB-4A53-A854-F93A273B5876}" srcOrd="1" destOrd="0" presId="urn:microsoft.com/office/officeart/2008/layout/CircleAccentTimeline"/>
    <dgm:cxn modelId="{0F222337-E7A9-4D83-AD0C-0D886DF7BD47}" type="presParOf" srcId="{E6424494-42A4-47B7-B19A-DF5EE743DE33}" destId="{2F69DD04-D1BB-4ED9-ACFA-1D482A9AC01D}" srcOrd="2" destOrd="0" presId="urn:microsoft.com/office/officeart/2008/layout/CircleAccentTimeline"/>
    <dgm:cxn modelId="{66FC9E8D-2195-48BC-A513-3DDF33376274}" type="presParOf" srcId="{128DF80F-8DFC-4FC5-A139-C1077F1396F8}" destId="{5F9BC354-A253-4711-9DCC-7958820B097A}" srcOrd="17" destOrd="0" presId="urn:microsoft.com/office/officeart/2008/layout/CircleAccentTimeline"/>
    <dgm:cxn modelId="{A6EB0599-C222-4C09-BB28-E12DABBD6EB5}" type="presParOf" srcId="{128DF80F-8DFC-4FC5-A139-C1077F1396F8}" destId="{1F2905CD-E570-42DC-B18C-392BDA02EB1B}" srcOrd="18" destOrd="0" presId="urn:microsoft.com/office/officeart/2008/layout/CircleAccentTimeline"/>
    <dgm:cxn modelId="{2992795A-C306-491D-BC55-214BB73C8CF2}" type="presParOf" srcId="{128DF80F-8DFC-4FC5-A139-C1077F1396F8}" destId="{1F8F96BB-39E5-4921-BC10-522B33F17495}" srcOrd="19" destOrd="0" presId="urn:microsoft.com/office/officeart/2008/layout/CircleAccentTimeline"/>
    <dgm:cxn modelId="{7139FF0B-D6B4-4E4E-9745-C0F00E55F2AD}" type="presParOf" srcId="{128DF80F-8DFC-4FC5-A139-C1077F1396F8}" destId="{25F22FAD-4A05-49C8-A72F-D64AEA6D744D}" srcOrd="20" destOrd="0" presId="urn:microsoft.com/office/officeart/2008/layout/CircleAccentTimeline"/>
    <dgm:cxn modelId="{7502D83B-5D3C-4B1A-918C-5FD89F17B24B}" type="presParOf" srcId="{25F22FAD-4A05-49C8-A72F-D64AEA6D744D}" destId="{7BE0DAE8-2727-406B-A595-DB018BE70093}" srcOrd="0" destOrd="0" presId="urn:microsoft.com/office/officeart/2008/layout/CircleAccentTimeline"/>
    <dgm:cxn modelId="{8BDBC3E1-E48B-4531-803B-A1039C215CCF}" type="presParOf" srcId="{25F22FAD-4A05-49C8-A72F-D64AEA6D744D}" destId="{DBDD8448-C09A-4658-AAF5-E4E17227B58A}" srcOrd="1" destOrd="0" presId="urn:microsoft.com/office/officeart/2008/layout/CircleAccentTimeline"/>
    <dgm:cxn modelId="{2BAF3379-5603-44A0-85C0-5B8DC3C38565}" type="presParOf" srcId="{25F22FAD-4A05-49C8-A72F-D64AEA6D744D}" destId="{4C8725BB-2349-4855-B955-0250CB832536}" srcOrd="2" destOrd="0" presId="urn:microsoft.com/office/officeart/2008/layout/CircleAccentTimeline"/>
    <dgm:cxn modelId="{3FC46CB6-3CA8-4020-8095-FADC3D4CDA60}" type="presParOf" srcId="{128DF80F-8DFC-4FC5-A139-C1077F1396F8}" destId="{2A5D1C67-FDC4-42D8-A233-B37BEF808DF1}" srcOrd="21" destOrd="0" presId="urn:microsoft.com/office/officeart/2008/layout/CircleAccentTimeline"/>
    <dgm:cxn modelId="{9E923275-4A21-4C41-A54D-DFD6D16B8FD1}" type="presParOf" srcId="{128DF80F-8DFC-4FC5-A139-C1077F1396F8}" destId="{75B7779F-B42C-4BAE-BB6D-ADA9EE348394}" srcOrd="22" destOrd="0" presId="urn:microsoft.com/office/officeart/2008/layout/CircleAccentTimeline"/>
    <dgm:cxn modelId="{4DA04912-0F02-420E-99C7-11F29E27F879}" type="presParOf" srcId="{128DF80F-8DFC-4FC5-A139-C1077F1396F8}" destId="{138999A5-BFCE-48E7-9F5C-7E32BF484ABB}" srcOrd="23" destOrd="0" presId="urn:microsoft.com/office/officeart/2008/layout/CircleAccentTimeline"/>
    <dgm:cxn modelId="{350850C7-B9C7-4889-928A-C8FFE5DEC5BF}" type="presParOf" srcId="{128DF80F-8DFC-4FC5-A139-C1077F1396F8}" destId="{6642340D-FBD6-4346-AF92-3D4BC4CC634F}" srcOrd="24" destOrd="0" presId="urn:microsoft.com/office/officeart/2008/layout/CircleAccentTimeline"/>
    <dgm:cxn modelId="{15D291EF-8E79-46B7-AD42-E46A150CEA1F}" type="presParOf" srcId="{6642340D-FBD6-4346-AF92-3D4BC4CC634F}" destId="{14625237-8953-4292-B049-56EBFAED1E49}" srcOrd="0" destOrd="0" presId="urn:microsoft.com/office/officeart/2008/layout/CircleAccentTimeline"/>
    <dgm:cxn modelId="{0942452D-9D2D-4173-91C9-7469C558DB86}" type="presParOf" srcId="{6642340D-FBD6-4346-AF92-3D4BC4CC634F}" destId="{1383FC8B-1FF7-4F22-9575-007D83F87132}" srcOrd="1" destOrd="0" presId="urn:microsoft.com/office/officeart/2008/layout/CircleAccentTimeline"/>
    <dgm:cxn modelId="{B7433E79-4A99-4EAF-B7DF-6023D1D1A285}" type="presParOf" srcId="{6642340D-FBD6-4346-AF92-3D4BC4CC634F}" destId="{A786587B-9206-49E8-AF89-B16F256995D4}" srcOrd="2" destOrd="0" presId="urn:microsoft.com/office/officeart/2008/layout/CircleAccentTimeline"/>
    <dgm:cxn modelId="{A61CA8ED-6A53-4D7A-A262-FB8E302FA72A}" type="presParOf" srcId="{128DF80F-8DFC-4FC5-A139-C1077F1396F8}" destId="{6BC69224-E418-4698-B46E-3745C8C7D03E}" srcOrd="25" destOrd="0" presId="urn:microsoft.com/office/officeart/2008/layout/CircleAccentTimeline"/>
    <dgm:cxn modelId="{149D3F40-6CD2-412E-A60C-57D9AE68A8FE}" type="presParOf" srcId="{128DF80F-8DFC-4FC5-A139-C1077F1396F8}" destId="{3ED9371E-7730-4322-A24A-2E4E516D54F8}" srcOrd="26" destOrd="0" presId="urn:microsoft.com/office/officeart/2008/layout/CircleAccentTimeline"/>
    <dgm:cxn modelId="{F4F05A33-B9D3-44B1-8D17-B7BE9C5AAD5D}" type="presParOf" srcId="{128DF80F-8DFC-4FC5-A139-C1077F1396F8}" destId="{DD99DCFC-9DC3-45FE-A27E-23EBD4C58810}" srcOrd="27" destOrd="0" presId="urn:microsoft.com/office/officeart/2008/layout/CircleAccentTimeline"/>
    <dgm:cxn modelId="{3C175E55-6844-450C-9C4B-DEF70AD9776F}" type="presParOf" srcId="{128DF80F-8DFC-4FC5-A139-C1077F1396F8}" destId="{237B9514-8B6A-485E-B43D-6BCD56CF5866}" srcOrd="28" destOrd="0" presId="urn:microsoft.com/office/officeart/2008/layout/CircleAccentTimeline"/>
    <dgm:cxn modelId="{90D952E1-AD11-4337-8F03-252B0C5F7A67}" type="presParOf" srcId="{237B9514-8B6A-485E-B43D-6BCD56CF5866}" destId="{2B69C31F-2611-46CD-B15F-A63151CF8522}" srcOrd="0" destOrd="0" presId="urn:microsoft.com/office/officeart/2008/layout/CircleAccentTimeline"/>
    <dgm:cxn modelId="{CFC15A2B-1299-4E9F-B298-A48C0964CEF3}" type="presParOf" srcId="{237B9514-8B6A-485E-B43D-6BCD56CF5866}" destId="{28E0B984-2B2B-4647-B714-EADE465BC6C8}" srcOrd="1" destOrd="0" presId="urn:microsoft.com/office/officeart/2008/layout/CircleAccentTimeline"/>
    <dgm:cxn modelId="{985CFE28-96D3-4C62-8BEA-B6D212266D7F}" type="presParOf" srcId="{237B9514-8B6A-485E-B43D-6BCD56CF5866}" destId="{0B195645-B696-4F3C-8D36-A5C4F2ECB90A}" srcOrd="2" destOrd="0" presId="urn:microsoft.com/office/officeart/2008/layout/CircleAccentTimeline"/>
    <dgm:cxn modelId="{A71C8AF1-2A7D-453E-A83C-F695C6104919}" type="presParOf" srcId="{128DF80F-8DFC-4FC5-A139-C1077F1396F8}" destId="{FC7EDFC4-9401-4FAD-A5D8-5349919206AB}" srcOrd="29" destOrd="0" presId="urn:microsoft.com/office/officeart/2008/layout/CircleAccentTimeline"/>
    <dgm:cxn modelId="{71C3B884-FAA5-49B0-A511-5C1B8638C31E}" type="presParOf" srcId="{128DF80F-8DFC-4FC5-A139-C1077F1396F8}" destId="{6E052AA8-1181-4665-AF2D-7C90B3AEE624}" srcOrd="30" destOrd="0" presId="urn:microsoft.com/office/officeart/2008/layout/CircleAccentTimeline"/>
    <dgm:cxn modelId="{7FF2CFDF-A79C-40B6-B5A4-156FC1916779}" type="presParOf" srcId="{128DF80F-8DFC-4FC5-A139-C1077F1396F8}" destId="{5190D957-B1C4-4D14-9389-BBF48460EC8D}" srcOrd="31" destOrd="0" presId="urn:microsoft.com/office/officeart/2008/layout/CircleAccentTimeline"/>
    <dgm:cxn modelId="{80BF95CE-90EA-4385-915F-4FD6524768EF}" type="presParOf" srcId="{128DF80F-8DFC-4FC5-A139-C1077F1396F8}" destId="{3A82B62D-509D-43F3-8A92-69B7FB615EF5}" srcOrd="32" destOrd="0" presId="urn:microsoft.com/office/officeart/2008/layout/CircleAccentTimeline"/>
    <dgm:cxn modelId="{F4506F57-E8C7-433E-91A3-7789FAD6FBFC}" type="presParOf" srcId="{3A82B62D-509D-43F3-8A92-69B7FB615EF5}" destId="{F7FE0015-1B93-4F6E-9909-0411AE9646C6}" srcOrd="0" destOrd="0" presId="urn:microsoft.com/office/officeart/2008/layout/CircleAccentTimeline"/>
    <dgm:cxn modelId="{F4FB3698-BD33-4302-828D-36C083721B94}" type="presParOf" srcId="{3A82B62D-509D-43F3-8A92-69B7FB615EF5}" destId="{7D02943F-FED0-4D58-892C-F7A70068836B}" srcOrd="1" destOrd="0" presId="urn:microsoft.com/office/officeart/2008/layout/CircleAccentTimeline"/>
    <dgm:cxn modelId="{831EA462-7437-40E0-95D3-8ED3FC2CA015}" type="presParOf" srcId="{3A82B62D-509D-43F3-8A92-69B7FB615EF5}" destId="{DA85DC30-A9CE-49F4-AA84-3109832B7D23}" srcOrd="2" destOrd="0" presId="urn:microsoft.com/office/officeart/2008/layout/CircleAccentTimeline"/>
    <dgm:cxn modelId="{57ACA5D9-CCF0-4D56-8684-41A82D947ADD}" type="presParOf" srcId="{128DF80F-8DFC-4FC5-A139-C1077F1396F8}" destId="{D3B3CF18-69C0-4B24-9954-864273A72172}" srcOrd="33" destOrd="0" presId="urn:microsoft.com/office/officeart/2008/layout/CircleAccentTimeline"/>
    <dgm:cxn modelId="{3D6A0C23-5DBA-4620-A8A7-ECC2600BF236}" type="presParOf" srcId="{128DF80F-8DFC-4FC5-A139-C1077F1396F8}" destId="{85E98B99-DCB5-40D8-A424-D2BB7422DD9C}" srcOrd="34" destOrd="0" presId="urn:microsoft.com/office/officeart/2008/layout/CircleAccentTimeline"/>
    <dgm:cxn modelId="{A455A941-97B2-4973-9619-C118F3F590F5}" type="presParOf" srcId="{128DF80F-8DFC-4FC5-A139-C1077F1396F8}" destId="{4BE41874-4312-498D-88DE-08D188FF2213}" srcOrd="35" destOrd="0" presId="urn:microsoft.com/office/officeart/2008/layout/CircleAccentTimeline"/>
    <dgm:cxn modelId="{D8E2464C-E514-4D92-97A5-168D3006FDE6}" type="presParOf" srcId="{128DF80F-8DFC-4FC5-A139-C1077F1396F8}" destId="{4BA0E3BB-139E-4360-A864-075BA0E0A0A1}" srcOrd="36" destOrd="0" presId="urn:microsoft.com/office/officeart/2008/layout/CircleAccentTimeline"/>
    <dgm:cxn modelId="{1AEAA043-E085-402F-9061-EEA747781330}" type="presParOf" srcId="{4BA0E3BB-139E-4360-A864-075BA0E0A0A1}" destId="{9CBD063D-9022-453E-8886-56FFD71EF60D}" srcOrd="0" destOrd="0" presId="urn:microsoft.com/office/officeart/2008/layout/CircleAccentTimeline"/>
    <dgm:cxn modelId="{8CE8250F-4B90-4ED6-BE87-ED011AECEE43}" type="presParOf" srcId="{4BA0E3BB-139E-4360-A864-075BA0E0A0A1}" destId="{6578690C-CCF7-4E95-A3C8-761BDDA14AC2}" srcOrd="1" destOrd="0" presId="urn:microsoft.com/office/officeart/2008/layout/CircleAccentTimeline"/>
    <dgm:cxn modelId="{2D243490-4EDC-4411-B1F6-864A42DFCF86}" type="presParOf" srcId="{4BA0E3BB-139E-4360-A864-075BA0E0A0A1}" destId="{BCAC07ED-210F-4ECE-8273-DAEFACE120C5}" srcOrd="2" destOrd="0" presId="urn:microsoft.com/office/officeart/2008/layout/CircleAccentTimeline"/>
    <dgm:cxn modelId="{2F592542-B4F7-40A0-AA27-D358F56065C6}" type="presParOf" srcId="{128DF80F-8DFC-4FC5-A139-C1077F1396F8}" destId="{57511FEF-176E-4FFD-A378-0D480F6C8F9C}" srcOrd="37" destOrd="0" presId="urn:microsoft.com/office/officeart/2008/layout/CircleAccentTimeline"/>
    <dgm:cxn modelId="{8222998F-1D7B-40E3-94CD-0B0AF82230AE}" type="presParOf" srcId="{128DF80F-8DFC-4FC5-A139-C1077F1396F8}" destId="{70697718-C4A8-451C-B0BA-C2229DB84EC5}" srcOrd="38" destOrd="0" presId="urn:microsoft.com/office/officeart/2008/layout/CircleAccentTimeline"/>
    <dgm:cxn modelId="{823C7914-43BC-40D2-9E57-8D8A0213D4DF}" type="presParOf" srcId="{128DF80F-8DFC-4FC5-A139-C1077F1396F8}" destId="{601A78D8-9D01-4EDF-844B-1C0D93F12178}" srcOrd="39" destOrd="0" presId="urn:microsoft.com/office/officeart/2008/layout/CircleAccentTimeline"/>
    <dgm:cxn modelId="{44C39801-48A1-4541-86EC-D83ACE935EF5}" type="presParOf" srcId="{601A78D8-9D01-4EDF-844B-1C0D93F12178}" destId="{56E97C0E-DB67-49C0-A75F-1694F2AC034A}" srcOrd="0" destOrd="0" presId="urn:microsoft.com/office/officeart/2008/layout/CircleAccentTimeline"/>
    <dgm:cxn modelId="{2423F148-9A08-425D-8728-E95786614A22}" type="presParOf" srcId="{601A78D8-9D01-4EDF-844B-1C0D93F12178}" destId="{1F1DD87D-C4DE-4736-BB5E-C342761A74C5}" srcOrd="1" destOrd="0" presId="urn:microsoft.com/office/officeart/2008/layout/CircleAccentTimeline"/>
    <dgm:cxn modelId="{A343B98A-2A2D-4293-840E-5B11984FA22B}" type="presParOf" srcId="{601A78D8-9D01-4EDF-844B-1C0D93F12178}" destId="{5A82B8DC-51A5-47CC-90B2-0722A858C128}" srcOrd="2" destOrd="0" presId="urn:microsoft.com/office/officeart/2008/layout/CircleAccentTimeline"/>
    <dgm:cxn modelId="{21C2C66E-F532-4F6C-A524-95A8C0BA388C}" type="presParOf" srcId="{128DF80F-8DFC-4FC5-A139-C1077F1396F8}" destId="{C02431C3-3C1F-44C4-942C-73F87AC066AD}" srcOrd="40" destOrd="0" presId="urn:microsoft.com/office/officeart/2008/layout/CircleAccentTimeline"/>
    <dgm:cxn modelId="{96CD9724-146F-4E3F-9115-289B10403329}" type="presParOf" srcId="{128DF80F-8DFC-4FC5-A139-C1077F1396F8}" destId="{A9EA637F-C01B-4FFE-BADB-7A06AAD08259}" srcOrd="41" destOrd="0" presId="urn:microsoft.com/office/officeart/2008/layout/CircleAccentTimeline"/>
    <dgm:cxn modelId="{A5534334-5EB6-4F62-BE90-4D396AEDC98C}" type="presParOf" srcId="{128DF80F-8DFC-4FC5-A139-C1077F1396F8}" destId="{F520D7FA-7266-4C52-AE40-A8D0B94A3063}" srcOrd="42" destOrd="0" presId="urn:microsoft.com/office/officeart/2008/layout/CircleAccentTimeline"/>
    <dgm:cxn modelId="{5CB8033F-DBC7-4C6B-8A9D-958D41D173AA}" type="presParOf" srcId="{128DF80F-8DFC-4FC5-A139-C1077F1396F8}" destId="{DF98BDA0-8D43-4AC3-A279-AEF94F3E623C}" srcOrd="43" destOrd="0" presId="urn:microsoft.com/office/officeart/2008/layout/CircleAccentTimeline"/>
    <dgm:cxn modelId="{5AF23E95-BD3F-4BE2-AD2B-BAF73BF6D494}" type="presParOf" srcId="{DF98BDA0-8D43-4AC3-A279-AEF94F3E623C}" destId="{7F2FC8F1-6EA4-44B7-99B0-69773CF6F00A}" srcOrd="0" destOrd="0" presId="urn:microsoft.com/office/officeart/2008/layout/CircleAccentTimeline"/>
    <dgm:cxn modelId="{034C1051-1912-47C9-9139-1167FE7E3F1E}" type="presParOf" srcId="{DF98BDA0-8D43-4AC3-A279-AEF94F3E623C}" destId="{32F71C00-887C-44DD-A8BA-3A3E96C656FC}" srcOrd="1" destOrd="0" presId="urn:microsoft.com/office/officeart/2008/layout/CircleAccentTimeline"/>
    <dgm:cxn modelId="{D4C29D2B-738E-4EE4-AE65-B9D55B839C33}" type="presParOf" srcId="{DF98BDA0-8D43-4AC3-A279-AEF94F3E623C}" destId="{B50B6407-54DD-4CD8-9F27-5A361E4DE4C8}" srcOrd="2" destOrd="0" presId="urn:microsoft.com/office/officeart/2008/layout/CircleAccentTimeline"/>
    <dgm:cxn modelId="{CD36CE83-2746-4784-8FAA-042038B02437}" type="presParOf" srcId="{128DF80F-8DFC-4FC5-A139-C1077F1396F8}" destId="{A27D3F0B-96F9-4B58-B7E1-F937D5A1D47D}" srcOrd="44" destOrd="0" presId="urn:microsoft.com/office/officeart/2008/layout/CircleAccentTimeline"/>
    <dgm:cxn modelId="{53CBC230-4F22-4E77-9B7D-012748C280F3}" type="presParOf" srcId="{128DF80F-8DFC-4FC5-A139-C1077F1396F8}" destId="{378FC52B-8A2F-4BF3-80F4-367D32560412}" srcOrd="45" destOrd="0" presId="urn:microsoft.com/office/officeart/2008/layout/CircleAccentTimeline"/>
    <dgm:cxn modelId="{0345E79A-E15C-400C-AF09-01E018A53284}" type="presParOf" srcId="{128DF80F-8DFC-4FC5-A139-C1077F1396F8}" destId="{FAF97F3E-D4DE-4B38-A819-751FDA4BDD69}" srcOrd="46" destOrd="0" presId="urn:microsoft.com/office/officeart/2008/layout/CircleAccentTimeline"/>
    <dgm:cxn modelId="{8756ADA2-4BA8-4953-9B10-AD7B60599DF0}" type="presParOf" srcId="{128DF80F-8DFC-4FC5-A139-C1077F1396F8}" destId="{DAA415A9-A9B1-4BBA-B460-8A41B6E55410}" srcOrd="47" destOrd="0" presId="urn:microsoft.com/office/officeart/2008/layout/CircleAccentTimeline"/>
    <dgm:cxn modelId="{F6E01481-16B6-46D9-AC0B-500DF46A26E1}" type="presParOf" srcId="{DAA415A9-A9B1-4BBA-B460-8A41B6E55410}" destId="{1B65B706-E109-40CF-A3FA-D178A36BB320}" srcOrd="0" destOrd="0" presId="urn:microsoft.com/office/officeart/2008/layout/CircleAccentTimeline"/>
    <dgm:cxn modelId="{90BC2888-EA03-4F55-A725-B97750F4609F}" type="presParOf" srcId="{DAA415A9-A9B1-4BBA-B460-8A41B6E55410}" destId="{7D9B3CFE-F855-4C4D-9555-12FD95D1A111}" srcOrd="1" destOrd="0" presId="urn:microsoft.com/office/officeart/2008/layout/CircleAccentTimeline"/>
    <dgm:cxn modelId="{D8620B4A-5D50-469F-AFF9-56194E7C8CFB}" type="presParOf" srcId="{DAA415A9-A9B1-4BBA-B460-8A41B6E55410}" destId="{B736E2A6-9A8C-44CA-82E4-3796E7A566CA}" srcOrd="2" destOrd="0" presId="urn:microsoft.com/office/officeart/2008/layout/CircleAccentTimeline"/>
    <dgm:cxn modelId="{57B39096-8F37-4E74-A12B-3095EC99BA85}" type="presParOf" srcId="{128DF80F-8DFC-4FC5-A139-C1077F1396F8}" destId="{9EBFA21D-6AC2-41E7-94EE-7AE9D293080F}" srcOrd="48" destOrd="0" presId="urn:microsoft.com/office/officeart/2008/layout/CircleAccentTimeline"/>
    <dgm:cxn modelId="{A9D087BA-9F10-4D2D-AF89-11F0B9407106}" type="presParOf" srcId="{128DF80F-8DFC-4FC5-A139-C1077F1396F8}" destId="{E3F76934-1D4A-47AD-92D5-9A4B8E3BFF1D}" srcOrd="49" destOrd="0" presId="urn:microsoft.com/office/officeart/2008/layout/CircleAccentTimeline"/>
    <dgm:cxn modelId="{B070D58B-F946-4081-B635-2B5ABC0B762A}" type="presParOf" srcId="{128DF80F-8DFC-4FC5-A139-C1077F1396F8}" destId="{D0CD7425-0B36-4965-88CC-B884A93B6127}" srcOrd="50" destOrd="0" presId="urn:microsoft.com/office/officeart/2008/layout/CircleAccentTimeline"/>
    <dgm:cxn modelId="{4662DFD7-E910-45C9-8A2B-BDCC35FCD106}" type="presParOf" srcId="{128DF80F-8DFC-4FC5-A139-C1077F1396F8}" destId="{3C6BEC8A-6385-422D-A1F9-460716C44901}" srcOrd="51" destOrd="0" presId="urn:microsoft.com/office/officeart/2008/layout/CircleAccentTimeline"/>
    <dgm:cxn modelId="{A9ACC65D-23D4-4909-B44B-5252EF0E950B}" type="presParOf" srcId="{3C6BEC8A-6385-422D-A1F9-460716C44901}" destId="{14A94102-60C3-4AF7-9B15-2BDB1214ADAD}" srcOrd="0" destOrd="0" presId="urn:microsoft.com/office/officeart/2008/layout/CircleAccentTimeline"/>
    <dgm:cxn modelId="{1AEA2F28-B071-4759-8B21-5B73E09B4A1E}" type="presParOf" srcId="{3C6BEC8A-6385-422D-A1F9-460716C44901}" destId="{06D08911-A7AE-4125-BB28-2FA3DE35044A}" srcOrd="1" destOrd="0" presId="urn:microsoft.com/office/officeart/2008/layout/CircleAccentTimeline"/>
    <dgm:cxn modelId="{565FF71E-9A3A-4D86-AF62-0C741819F3C8}" type="presParOf" srcId="{3C6BEC8A-6385-422D-A1F9-460716C44901}" destId="{1C6030A1-8D59-4C99-90B6-C602F35CCB09}" srcOrd="2" destOrd="0" presId="urn:microsoft.com/office/officeart/2008/layout/CircleAccentTimeline"/>
    <dgm:cxn modelId="{E64CCAE2-DD5A-48AD-8BE8-9DFBA1B06247}" type="presParOf" srcId="{128DF80F-8DFC-4FC5-A139-C1077F1396F8}" destId="{8B1EF224-3587-498F-8FE0-C87627ACCB41}" srcOrd="52" destOrd="0" presId="urn:microsoft.com/office/officeart/2008/layout/CircleAccentTimeline"/>
    <dgm:cxn modelId="{8F5F91BB-9380-46EB-85A9-EB0F57456E57}"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Responsible Contractors</a:t>
          </a:r>
          <a:endParaRPr lang="en-US" dirty="0">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83EE4C80-8DE3-451C-9970-2B6FDDDA8D73}" type="presOf" srcId="{A38FF484-DA82-4CAF-8987-59A91B962E02}" destId="{3EE635D1-EC84-4B25-83D3-3D43765D4AAB}" srcOrd="0" destOrd="0" presId="urn:microsoft.com/office/officeart/2008/layout/CircleAccentTimeline"/>
    <dgm:cxn modelId="{CAF5EAAE-BEE7-4112-A420-8CBBEF82BFCB}" type="presOf" srcId="{153734BB-A2DE-4C77-A23B-E261006FCEF1}" destId="{6F8F2D45-CF38-4026-827B-694271629CB0}" srcOrd="0" destOrd="0" presId="urn:microsoft.com/office/officeart/2008/layout/CircleAccentTimeline"/>
    <dgm:cxn modelId="{4EE26409-416C-40CD-87FA-579AFA4AAC09}" srcId="{526ED464-5303-4791-9661-1A6056BE7D54}" destId="{B8ED9555-B0D0-4537-BFE0-AB9EC579E586}" srcOrd="0" destOrd="0" parTransId="{D3EA6C16-0101-4725-AFD2-A9B627514803}" sibTransId="{73A28317-5356-4914-89AB-42E530253A80}"/>
    <dgm:cxn modelId="{DF55CBFA-27A6-4555-9ABA-378C49430A9F}" type="presOf" srcId="{526ED464-5303-4791-9661-1A6056BE7D54}" destId="{128DF80F-8DFC-4FC5-A139-C1077F1396F8}" srcOrd="0" destOrd="0" presId="urn:microsoft.com/office/officeart/2008/layout/CircleAccentTimeline"/>
    <dgm:cxn modelId="{FF66D9B6-D28C-433D-BAF3-A50791D9F3B1}" srcId="{B8ED9555-B0D0-4537-BFE0-AB9EC579E586}" destId="{35334C68-6828-4163-9B77-3CED979853BC}" srcOrd="5" destOrd="0" parTransId="{F81F5A14-E57A-45B0-BD2C-3C0AD940D0E1}" sibTransId="{4F9FD1FA-2AD8-4A56-8B9C-26AFB896E8B9}"/>
    <dgm:cxn modelId="{2C073209-38B3-4044-88A0-7F0F0FA09245}" type="presOf" srcId="{4416BA6E-7BD5-4DFA-83E5-A447A3401DC6}" destId="{28E0B984-2B2B-4647-B714-EADE465BC6C8}" srcOrd="0" destOrd="0" presId="urn:microsoft.com/office/officeart/2008/layout/CircleAccentTimeline"/>
    <dgm:cxn modelId="{3E34CC47-E161-45F4-9578-8831C02BFC76}" srcId="{B8ED9555-B0D0-4537-BFE0-AB9EC579E586}" destId="{9DD41E5C-B96F-45AC-8650-8BE4FDAEE09D}" srcOrd="3" destOrd="0" parTransId="{8833A8B1-7234-44DA-A1E6-0711DA9643BA}" sibTransId="{7AC137F3-CDA2-44AB-BA8E-596D1E130318}"/>
    <dgm:cxn modelId="{50A7BEF9-04A0-4652-8B3B-53663DF9FDC4}" srcId="{C1D6E01C-403F-40D2-8569-B006BDA0417E}" destId="{D7EC714B-CF2F-45BF-AECA-62C76B1B0814}" srcOrd="2" destOrd="0" parTransId="{8C4F47AD-B48F-444E-B5EE-5EF1B6E6BC26}" sibTransId="{A10FC400-4542-4566-9EA3-83D472568AFC}"/>
    <dgm:cxn modelId="{D6668743-46A7-4CE0-ACC5-22B7944FABB6}" type="presOf" srcId="{A8EEC328-9ECA-4AFD-B28B-B3A5E7FB19CA}" destId="{32F71C00-887C-44DD-A8BA-3A3E96C656FC}" srcOrd="0" destOrd="0" presId="urn:microsoft.com/office/officeart/2008/layout/CircleAccentTimeline"/>
    <dgm:cxn modelId="{354D2DC1-5761-4E86-B149-32E9970412AB}" type="presOf" srcId="{D7EC714B-CF2F-45BF-AECA-62C76B1B0814}" destId="{06D08911-A7AE-4125-BB28-2FA3DE35044A}" srcOrd="0" destOrd="0" presId="urn:microsoft.com/office/officeart/2008/layout/CircleAccentTimeline"/>
    <dgm:cxn modelId="{1336E6BC-6AAE-4EE6-BD2C-FE4C6CD97C9C}" type="presOf" srcId="{35334C68-6828-4163-9B77-3CED979853BC}" destId="{1383FC8B-1FF7-4F22-9575-007D83F87132}"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CB0ECE58-13A2-4435-BE18-15F76D1EB6B7}" type="presOf" srcId="{62D01E74-23A8-4196-9C9D-48371018884E}" destId="{7D02943F-FED0-4D58-892C-F7A70068836B}" srcOrd="0" destOrd="0" presId="urn:microsoft.com/office/officeart/2008/layout/CircleAccentTimeline"/>
    <dgm:cxn modelId="{078EB4EB-B0B0-4F31-90F3-AB8A44FEF341}" srcId="{C1D6E01C-403F-40D2-8569-B006BDA0417E}" destId="{A8EEC328-9ECA-4AFD-B28B-B3A5E7FB19CA}" srcOrd="0" destOrd="0" parTransId="{23EA7280-B9C7-4C6C-BBD7-BD6CA5AAE9B5}" sibTransId="{3A5C6A2D-99C8-495C-8A01-DD1B2A5BAE35}"/>
    <dgm:cxn modelId="{042BD76F-8BE5-41AD-BD7A-CC7AF9B3E265}" type="presOf" srcId="{AC37928C-2E69-4635-9B3F-BF8DC2DC646C}" destId="{6578690C-CCF7-4E95-A3C8-761BDDA14AC2}" srcOrd="0" destOrd="0" presId="urn:microsoft.com/office/officeart/2008/layout/CircleAccentTimeline"/>
    <dgm:cxn modelId="{A5A8BD2A-983F-4CC0-9006-7AE06605E1B5}" srcId="{B8ED9555-B0D0-4537-BFE0-AB9EC579E586}" destId="{62D01E74-23A8-4196-9C9D-48371018884E}" srcOrd="7" destOrd="0" parTransId="{5642624A-B274-4ACA-85A9-966F14975928}" sibTransId="{C020A67C-5AAC-451A-B752-A6B2CACD5DAC}"/>
    <dgm:cxn modelId="{3733A5E6-7BD5-44AE-888E-292E26A4CF41}" srcId="{B8ED9555-B0D0-4537-BFE0-AB9EC579E586}" destId="{153734BB-A2DE-4C77-A23B-E261006FCEF1}" srcOrd="1" destOrd="0" parTransId="{8915B692-04EA-438E-88E5-0CC8841ECA9C}" sibTransId="{94EAEDE9-8EC4-4039-A4A1-AA5CE846A532}"/>
    <dgm:cxn modelId="{4299147E-98EA-4176-A22E-66AD3E5CB0DF}" srcId="{C1D6E01C-403F-40D2-8569-B006BDA0417E}" destId="{66997A45-F3F6-452D-9799-16E2AD98BA27}" srcOrd="1" destOrd="0" parTransId="{11EB4B03-FA1B-487A-B672-B8925725B5A2}" sibTransId="{720031CA-1199-44DB-AAB7-EF00089A1AB4}"/>
    <dgm:cxn modelId="{F7D59852-DC7A-4ED9-85A6-200F9681A054}" srcId="{B8ED9555-B0D0-4537-BFE0-AB9EC579E586}" destId="{C62BDCFD-A725-4F86-89C7-6310F88E58AE}" srcOrd="4" destOrd="0" parTransId="{4E7ABAA7-62A8-450D-B066-43DF3116B254}" sibTransId="{37A853DD-DAD3-46CF-BF50-8767AF8D1843}"/>
    <dgm:cxn modelId="{92EE1D26-4D9A-485C-9DD8-674CAA066109}" type="presOf" srcId="{9DD41E5C-B96F-45AC-8650-8BE4FDAEE09D}" destId="{B5F18782-9DFB-4A53-A854-F93A273B5876}" srcOrd="0" destOrd="0" presId="urn:microsoft.com/office/officeart/2008/layout/CircleAccentTimeline"/>
    <dgm:cxn modelId="{8839BE65-524E-40BB-B5A7-674060519552}" type="presOf" srcId="{66997A45-F3F6-452D-9799-16E2AD98BA27}" destId="{7D9B3CFE-F855-4C4D-9555-12FD95D1A111}" srcOrd="0" destOrd="0" presId="urn:microsoft.com/office/officeart/2008/layout/CircleAccentTimeline"/>
    <dgm:cxn modelId="{3F86242A-A27B-4B44-A77B-48548B7C2B60}" type="presOf" srcId="{C62BDCFD-A725-4F86-89C7-6310F88E58AE}" destId="{DBDD8448-C09A-4658-AAF5-E4E17227B58A}" srcOrd="0" destOrd="0" presId="urn:microsoft.com/office/officeart/2008/layout/CircleAccentTimeline"/>
    <dgm:cxn modelId="{919A8F57-A712-4904-9806-CC9D929E329F}" srcId="{B8ED9555-B0D0-4537-BFE0-AB9EC579E586}" destId="{A38FF484-DA82-4CAF-8987-59A91B962E02}" srcOrd="2" destOrd="0" parTransId="{700533D0-7B97-4075-9B64-E759C7856F53}" sibTransId="{6048ECD4-EBFA-4583-BE32-1B153BBF0B5D}"/>
    <dgm:cxn modelId="{97F7FDF4-360B-4F68-B39B-B471D70D2F70}" type="presOf" srcId="{1F723643-8E7B-40EE-B683-D5C2112DEE39}" destId="{B97D1391-A0C4-4F5B-9A5A-757510A7AC28}" srcOrd="0" destOrd="0" presId="urn:microsoft.com/office/officeart/2008/layout/CircleAccentTimeline"/>
    <dgm:cxn modelId="{454543CF-8E85-43E3-A2E6-FD36EA06EE41}" type="presOf" srcId="{B8ED9555-B0D0-4537-BFE0-AB9EC579E586}" destId="{FFEB16F5-0895-4E0D-95F6-F15185B2E8E8}" srcOrd="0" destOrd="0" presId="urn:microsoft.com/office/officeart/2008/layout/CircleAccentTimeline"/>
    <dgm:cxn modelId="{EDD74EB1-EB48-4B2B-948E-1DFA5EAF0A55}" type="presOf" srcId="{C1D6E01C-403F-40D2-8569-B006BDA0417E}" destId="{1F1DD87D-C4DE-4736-BB5E-C342761A74C5}" srcOrd="0" destOrd="0" presId="urn:microsoft.com/office/officeart/2008/layout/CircleAccentTimeline"/>
    <dgm:cxn modelId="{FAD034CC-8AE3-4B3E-B45F-5D756FDB9AC5}" srcId="{B8ED9555-B0D0-4537-BFE0-AB9EC579E586}" destId="{4416BA6E-7BD5-4DFA-83E5-A447A3401DC6}" srcOrd="6" destOrd="0" parTransId="{8EFCD3BE-8ABB-4DC6-A5BA-89CC2B88EA3B}" sibTransId="{F276E930-970E-47E7-BB00-549D9E023000}"/>
    <dgm:cxn modelId="{C4A8731A-ADB3-467C-B558-697C12609748}" srcId="{B8ED9555-B0D0-4537-BFE0-AB9EC579E586}" destId="{AC37928C-2E69-4635-9B3F-BF8DC2DC646C}" srcOrd="8" destOrd="0" parTransId="{C5FF4E39-07FB-4ABC-AAC9-0B6613B36989}" sibTransId="{F4E8C63B-7A08-4163-88F4-5513B42616DB}"/>
    <dgm:cxn modelId="{50D0F1CF-8A14-4D06-B05C-2738672FB322}" srcId="{526ED464-5303-4791-9661-1A6056BE7D54}" destId="{C1D6E01C-403F-40D2-8569-B006BDA0417E}" srcOrd="1" destOrd="0" parTransId="{3F1AA184-0FDA-488E-8CFD-35AFA273C268}" sibTransId="{9749E85B-F5B5-4C48-8E46-F42E38E00A24}"/>
    <dgm:cxn modelId="{177E285D-BB85-486B-92D9-C0A5449734A0}" type="presParOf" srcId="{128DF80F-8DFC-4FC5-A139-C1077F1396F8}" destId="{A73799D2-0115-41CC-B2C5-0A67A3717364}" srcOrd="0" destOrd="0" presId="urn:microsoft.com/office/officeart/2008/layout/CircleAccentTimeline"/>
    <dgm:cxn modelId="{7EB6BAC8-F961-4CA2-89C0-E2A0555467F5}" type="presParOf" srcId="{A73799D2-0115-41CC-B2C5-0A67A3717364}" destId="{916EB9D3-95DB-42D8-A354-2784A3581378}" srcOrd="0" destOrd="0" presId="urn:microsoft.com/office/officeart/2008/layout/CircleAccentTimeline"/>
    <dgm:cxn modelId="{D62488A1-22F4-41D3-A022-C6D77BF9D0FA}" type="presParOf" srcId="{A73799D2-0115-41CC-B2C5-0A67A3717364}" destId="{FFEB16F5-0895-4E0D-95F6-F15185B2E8E8}" srcOrd="1" destOrd="0" presId="urn:microsoft.com/office/officeart/2008/layout/CircleAccentTimeline"/>
    <dgm:cxn modelId="{37540FC6-C96B-4895-B024-0A235FAC90EF}" type="presParOf" srcId="{A73799D2-0115-41CC-B2C5-0A67A3717364}" destId="{A97822D0-DA8C-4CEE-A4FF-F814A7A889CD}" srcOrd="2" destOrd="0" presId="urn:microsoft.com/office/officeart/2008/layout/CircleAccentTimeline"/>
    <dgm:cxn modelId="{7655EADF-3FA4-4020-B09E-A687B4EDCF66}" type="presParOf" srcId="{128DF80F-8DFC-4FC5-A139-C1077F1396F8}" destId="{DA584CE9-AF94-4796-88BB-101990C235EB}" srcOrd="1" destOrd="0" presId="urn:microsoft.com/office/officeart/2008/layout/CircleAccentTimeline"/>
    <dgm:cxn modelId="{3B5C87A0-208C-44F2-9E48-552525069B44}" type="presParOf" srcId="{128DF80F-8DFC-4FC5-A139-C1077F1396F8}" destId="{04E9113E-7264-45A1-9073-E672B2CCA8A9}" srcOrd="2" destOrd="0" presId="urn:microsoft.com/office/officeart/2008/layout/CircleAccentTimeline"/>
    <dgm:cxn modelId="{EBC5E957-8925-441D-BA7F-1218B39BF973}" type="presParOf" srcId="{128DF80F-8DFC-4FC5-A139-C1077F1396F8}" destId="{AB15B027-D590-41A0-B2E3-3591F5F9D3AD}" srcOrd="3" destOrd="0" presId="urn:microsoft.com/office/officeart/2008/layout/CircleAccentTimeline"/>
    <dgm:cxn modelId="{9165BF54-92C0-4D73-A083-58C5CB714798}" type="presParOf" srcId="{128DF80F-8DFC-4FC5-A139-C1077F1396F8}" destId="{9E558F0D-CA87-4A8F-8D47-A660CF985891}" srcOrd="4" destOrd="0" presId="urn:microsoft.com/office/officeart/2008/layout/CircleAccentTimeline"/>
    <dgm:cxn modelId="{615B5034-6EF1-4161-837D-DF613EC0C404}" type="presParOf" srcId="{9E558F0D-CA87-4A8F-8D47-A660CF985891}" destId="{C569929B-8B4A-4D64-A053-A95AE0D36C61}" srcOrd="0" destOrd="0" presId="urn:microsoft.com/office/officeart/2008/layout/CircleAccentTimeline"/>
    <dgm:cxn modelId="{E8912674-69B9-4D3B-A60D-A5811CD38694}" type="presParOf" srcId="{9E558F0D-CA87-4A8F-8D47-A660CF985891}" destId="{B97D1391-A0C4-4F5B-9A5A-757510A7AC28}" srcOrd="1" destOrd="0" presId="urn:microsoft.com/office/officeart/2008/layout/CircleAccentTimeline"/>
    <dgm:cxn modelId="{6F2F9359-FCC4-4A7F-990A-130510909988}" type="presParOf" srcId="{9E558F0D-CA87-4A8F-8D47-A660CF985891}" destId="{0B460D7F-AAD7-4830-9CD9-956A2171D4B8}" srcOrd="2" destOrd="0" presId="urn:microsoft.com/office/officeart/2008/layout/CircleAccentTimeline"/>
    <dgm:cxn modelId="{055610CB-5EDC-43FA-BAB4-2156C3C039F2}" type="presParOf" srcId="{128DF80F-8DFC-4FC5-A139-C1077F1396F8}" destId="{D42CBA02-5A8B-4112-8160-B42B56437519}" srcOrd="5" destOrd="0" presId="urn:microsoft.com/office/officeart/2008/layout/CircleAccentTimeline"/>
    <dgm:cxn modelId="{9E9E47E1-6D9E-4C4B-AAED-033E1C798C49}" type="presParOf" srcId="{128DF80F-8DFC-4FC5-A139-C1077F1396F8}" destId="{3D66EA5F-591F-4954-9B36-D64224F7186D}" srcOrd="6" destOrd="0" presId="urn:microsoft.com/office/officeart/2008/layout/CircleAccentTimeline"/>
    <dgm:cxn modelId="{CFDA3F48-9BB3-498D-B93C-DB4967ECB535}" type="presParOf" srcId="{128DF80F-8DFC-4FC5-A139-C1077F1396F8}" destId="{6CA55D12-ED10-4007-916D-588B86DDA3AB}" srcOrd="7" destOrd="0" presId="urn:microsoft.com/office/officeart/2008/layout/CircleAccentTimeline"/>
    <dgm:cxn modelId="{EB5D211A-1B22-41C6-BC5F-BCE19A9D343B}" type="presParOf" srcId="{128DF80F-8DFC-4FC5-A139-C1077F1396F8}" destId="{E39A84D9-463E-4854-8EEA-38C2E7BE4C1E}" srcOrd="8" destOrd="0" presId="urn:microsoft.com/office/officeart/2008/layout/CircleAccentTimeline"/>
    <dgm:cxn modelId="{AB4EDD92-584D-40D6-B5CB-108D828A187A}" type="presParOf" srcId="{E39A84D9-463E-4854-8EEA-38C2E7BE4C1E}" destId="{0CB47DF0-C9B0-4625-91D0-CE9AAB1C0AF3}" srcOrd="0" destOrd="0" presId="urn:microsoft.com/office/officeart/2008/layout/CircleAccentTimeline"/>
    <dgm:cxn modelId="{4993FFED-A6C4-4333-BBCE-578B7BCD7E04}" type="presParOf" srcId="{E39A84D9-463E-4854-8EEA-38C2E7BE4C1E}" destId="{6F8F2D45-CF38-4026-827B-694271629CB0}" srcOrd="1" destOrd="0" presId="urn:microsoft.com/office/officeart/2008/layout/CircleAccentTimeline"/>
    <dgm:cxn modelId="{31005CE6-BB92-494B-A5CB-0D174EF403BF}" type="presParOf" srcId="{E39A84D9-463E-4854-8EEA-38C2E7BE4C1E}" destId="{8B789AF9-5AFB-4876-9011-227B146B217C}" srcOrd="2" destOrd="0" presId="urn:microsoft.com/office/officeart/2008/layout/CircleAccentTimeline"/>
    <dgm:cxn modelId="{DF812AD9-7F4E-4624-962B-BDE48938F04A}" type="presParOf" srcId="{128DF80F-8DFC-4FC5-A139-C1077F1396F8}" destId="{BDD12598-A33B-49C3-AD83-F3C9DC08B2DD}" srcOrd="9" destOrd="0" presId="urn:microsoft.com/office/officeart/2008/layout/CircleAccentTimeline"/>
    <dgm:cxn modelId="{BB9139EA-9E5B-4877-8A79-7720AA42E7EF}" type="presParOf" srcId="{128DF80F-8DFC-4FC5-A139-C1077F1396F8}" destId="{69F1F237-B1C4-4A49-92FA-FF88E524C923}" srcOrd="10" destOrd="0" presId="urn:microsoft.com/office/officeart/2008/layout/CircleAccentTimeline"/>
    <dgm:cxn modelId="{663AF29B-D084-471E-BCB3-48C4B683EF55}" type="presParOf" srcId="{128DF80F-8DFC-4FC5-A139-C1077F1396F8}" destId="{7FEAD882-EEE0-499B-ABF9-22E02D3E1105}" srcOrd="11" destOrd="0" presId="urn:microsoft.com/office/officeart/2008/layout/CircleAccentTimeline"/>
    <dgm:cxn modelId="{8BD24F41-6A13-489D-B530-3964B7D40C45}" type="presParOf" srcId="{128DF80F-8DFC-4FC5-A139-C1077F1396F8}" destId="{476B0E25-BA91-4DBD-A345-FE23F5ADC2A6}" srcOrd="12" destOrd="0" presId="urn:microsoft.com/office/officeart/2008/layout/CircleAccentTimeline"/>
    <dgm:cxn modelId="{08A306A1-294B-4470-BEC5-F77E512F6A86}" type="presParOf" srcId="{476B0E25-BA91-4DBD-A345-FE23F5ADC2A6}" destId="{6C1011C6-9181-432D-AD92-C85355E997CC}" srcOrd="0" destOrd="0" presId="urn:microsoft.com/office/officeart/2008/layout/CircleAccentTimeline"/>
    <dgm:cxn modelId="{76FDEAA9-A2BF-4F20-878C-6B997CECCB40}" type="presParOf" srcId="{476B0E25-BA91-4DBD-A345-FE23F5ADC2A6}" destId="{3EE635D1-EC84-4B25-83D3-3D43765D4AAB}" srcOrd="1" destOrd="0" presId="urn:microsoft.com/office/officeart/2008/layout/CircleAccentTimeline"/>
    <dgm:cxn modelId="{9B423385-F360-46F0-A474-9BCE0C7D02AE}" type="presParOf" srcId="{476B0E25-BA91-4DBD-A345-FE23F5ADC2A6}" destId="{14209A3A-8E06-4D02-94B0-18121A35026B}" srcOrd="2" destOrd="0" presId="urn:microsoft.com/office/officeart/2008/layout/CircleAccentTimeline"/>
    <dgm:cxn modelId="{9CCEF4A7-129A-4760-9518-CD4968D50EE7}" type="presParOf" srcId="{128DF80F-8DFC-4FC5-A139-C1077F1396F8}" destId="{8AE3C118-1528-4D1F-A6A4-C5DBBBA25032}" srcOrd="13" destOrd="0" presId="urn:microsoft.com/office/officeart/2008/layout/CircleAccentTimeline"/>
    <dgm:cxn modelId="{380C27B5-02DA-422E-BE35-A7B813833885}" type="presParOf" srcId="{128DF80F-8DFC-4FC5-A139-C1077F1396F8}" destId="{F5B309F6-745C-42EE-87FB-13DC8BCEFFDB}" srcOrd="14" destOrd="0" presId="urn:microsoft.com/office/officeart/2008/layout/CircleAccentTimeline"/>
    <dgm:cxn modelId="{9BAE8712-FBAB-4481-B138-4E284A152A5C}" type="presParOf" srcId="{128DF80F-8DFC-4FC5-A139-C1077F1396F8}" destId="{AC7383AD-93B6-4D3E-AD10-74E7AE343CB7}" srcOrd="15" destOrd="0" presId="urn:microsoft.com/office/officeart/2008/layout/CircleAccentTimeline"/>
    <dgm:cxn modelId="{80FA207E-2BBF-4A11-A88F-3D2D8CCB03DC}" type="presParOf" srcId="{128DF80F-8DFC-4FC5-A139-C1077F1396F8}" destId="{E6424494-42A4-47B7-B19A-DF5EE743DE33}" srcOrd="16" destOrd="0" presId="urn:microsoft.com/office/officeart/2008/layout/CircleAccentTimeline"/>
    <dgm:cxn modelId="{EAA19D7F-83B5-4FEE-B016-E7A2F9B60D90}" type="presParOf" srcId="{E6424494-42A4-47B7-B19A-DF5EE743DE33}" destId="{46A6E9F1-CFFD-4CB5-A666-FE95BF085E1E}" srcOrd="0" destOrd="0" presId="urn:microsoft.com/office/officeart/2008/layout/CircleAccentTimeline"/>
    <dgm:cxn modelId="{1E87DA50-2D3B-4B69-8241-CDA5D1A3EB2E}" type="presParOf" srcId="{E6424494-42A4-47B7-B19A-DF5EE743DE33}" destId="{B5F18782-9DFB-4A53-A854-F93A273B5876}" srcOrd="1" destOrd="0" presId="urn:microsoft.com/office/officeart/2008/layout/CircleAccentTimeline"/>
    <dgm:cxn modelId="{DE786D03-1393-4BC8-8511-DEAF8BD09219}" type="presParOf" srcId="{E6424494-42A4-47B7-B19A-DF5EE743DE33}" destId="{2F69DD04-D1BB-4ED9-ACFA-1D482A9AC01D}" srcOrd="2" destOrd="0" presId="urn:microsoft.com/office/officeart/2008/layout/CircleAccentTimeline"/>
    <dgm:cxn modelId="{7F3AF125-5C3F-4BD9-9BC5-E3D30DF08B72}" type="presParOf" srcId="{128DF80F-8DFC-4FC5-A139-C1077F1396F8}" destId="{5F9BC354-A253-4711-9DCC-7958820B097A}" srcOrd="17" destOrd="0" presId="urn:microsoft.com/office/officeart/2008/layout/CircleAccentTimeline"/>
    <dgm:cxn modelId="{D7D80F79-F9C1-4103-BA5F-44286C6F1D65}" type="presParOf" srcId="{128DF80F-8DFC-4FC5-A139-C1077F1396F8}" destId="{1F2905CD-E570-42DC-B18C-392BDA02EB1B}" srcOrd="18" destOrd="0" presId="urn:microsoft.com/office/officeart/2008/layout/CircleAccentTimeline"/>
    <dgm:cxn modelId="{5042EA1D-8DAA-4317-A1C3-7DBE35EF395A}" type="presParOf" srcId="{128DF80F-8DFC-4FC5-A139-C1077F1396F8}" destId="{1F8F96BB-39E5-4921-BC10-522B33F17495}" srcOrd="19" destOrd="0" presId="urn:microsoft.com/office/officeart/2008/layout/CircleAccentTimeline"/>
    <dgm:cxn modelId="{1DA8BD64-B0B4-4CB6-8BCD-675ED4EC2683}" type="presParOf" srcId="{128DF80F-8DFC-4FC5-A139-C1077F1396F8}" destId="{25F22FAD-4A05-49C8-A72F-D64AEA6D744D}" srcOrd="20" destOrd="0" presId="urn:microsoft.com/office/officeart/2008/layout/CircleAccentTimeline"/>
    <dgm:cxn modelId="{50A5FF0E-A852-4E87-B541-D2F32DF46264}" type="presParOf" srcId="{25F22FAD-4A05-49C8-A72F-D64AEA6D744D}" destId="{7BE0DAE8-2727-406B-A595-DB018BE70093}" srcOrd="0" destOrd="0" presId="urn:microsoft.com/office/officeart/2008/layout/CircleAccentTimeline"/>
    <dgm:cxn modelId="{615383DE-1124-4B8F-A7EC-21D258804615}" type="presParOf" srcId="{25F22FAD-4A05-49C8-A72F-D64AEA6D744D}" destId="{DBDD8448-C09A-4658-AAF5-E4E17227B58A}" srcOrd="1" destOrd="0" presId="urn:microsoft.com/office/officeart/2008/layout/CircleAccentTimeline"/>
    <dgm:cxn modelId="{FB196270-CA30-429C-AD52-BEE082096513}" type="presParOf" srcId="{25F22FAD-4A05-49C8-A72F-D64AEA6D744D}" destId="{4C8725BB-2349-4855-B955-0250CB832536}" srcOrd="2" destOrd="0" presId="urn:microsoft.com/office/officeart/2008/layout/CircleAccentTimeline"/>
    <dgm:cxn modelId="{38C78874-8F4F-453C-8C17-2DC1D55E6DE4}" type="presParOf" srcId="{128DF80F-8DFC-4FC5-A139-C1077F1396F8}" destId="{2A5D1C67-FDC4-42D8-A233-B37BEF808DF1}" srcOrd="21" destOrd="0" presId="urn:microsoft.com/office/officeart/2008/layout/CircleAccentTimeline"/>
    <dgm:cxn modelId="{30C78995-557B-4486-B7CA-5907B3D25AA6}" type="presParOf" srcId="{128DF80F-8DFC-4FC5-A139-C1077F1396F8}" destId="{75B7779F-B42C-4BAE-BB6D-ADA9EE348394}" srcOrd="22" destOrd="0" presId="urn:microsoft.com/office/officeart/2008/layout/CircleAccentTimeline"/>
    <dgm:cxn modelId="{0E426B6B-2D87-455E-9695-AAFC4438F8F0}" type="presParOf" srcId="{128DF80F-8DFC-4FC5-A139-C1077F1396F8}" destId="{138999A5-BFCE-48E7-9F5C-7E32BF484ABB}" srcOrd="23" destOrd="0" presId="urn:microsoft.com/office/officeart/2008/layout/CircleAccentTimeline"/>
    <dgm:cxn modelId="{E4C8A695-ED04-48DB-806D-32A00C2E6AA2}" type="presParOf" srcId="{128DF80F-8DFC-4FC5-A139-C1077F1396F8}" destId="{6642340D-FBD6-4346-AF92-3D4BC4CC634F}" srcOrd="24" destOrd="0" presId="urn:microsoft.com/office/officeart/2008/layout/CircleAccentTimeline"/>
    <dgm:cxn modelId="{0BA19DD8-75D2-4707-8B43-95FCCFAC34D6}" type="presParOf" srcId="{6642340D-FBD6-4346-AF92-3D4BC4CC634F}" destId="{14625237-8953-4292-B049-56EBFAED1E49}" srcOrd="0" destOrd="0" presId="urn:microsoft.com/office/officeart/2008/layout/CircleAccentTimeline"/>
    <dgm:cxn modelId="{203E69AA-8EA9-451C-A64F-0CCB9835A774}" type="presParOf" srcId="{6642340D-FBD6-4346-AF92-3D4BC4CC634F}" destId="{1383FC8B-1FF7-4F22-9575-007D83F87132}" srcOrd="1" destOrd="0" presId="urn:microsoft.com/office/officeart/2008/layout/CircleAccentTimeline"/>
    <dgm:cxn modelId="{C19B6C44-49D4-4439-9CFE-465B190CA753}" type="presParOf" srcId="{6642340D-FBD6-4346-AF92-3D4BC4CC634F}" destId="{A786587B-9206-49E8-AF89-B16F256995D4}" srcOrd="2" destOrd="0" presId="urn:microsoft.com/office/officeart/2008/layout/CircleAccentTimeline"/>
    <dgm:cxn modelId="{8BA955D0-678F-4D19-A2F5-847AB698CAB6}" type="presParOf" srcId="{128DF80F-8DFC-4FC5-A139-C1077F1396F8}" destId="{6BC69224-E418-4698-B46E-3745C8C7D03E}" srcOrd="25" destOrd="0" presId="urn:microsoft.com/office/officeart/2008/layout/CircleAccentTimeline"/>
    <dgm:cxn modelId="{D64DA195-C613-4960-988B-42CEA3DE9398}" type="presParOf" srcId="{128DF80F-8DFC-4FC5-A139-C1077F1396F8}" destId="{3ED9371E-7730-4322-A24A-2E4E516D54F8}" srcOrd="26" destOrd="0" presId="urn:microsoft.com/office/officeart/2008/layout/CircleAccentTimeline"/>
    <dgm:cxn modelId="{DADB02F1-FBF7-47A6-8D65-84E855824402}" type="presParOf" srcId="{128DF80F-8DFC-4FC5-A139-C1077F1396F8}" destId="{DD99DCFC-9DC3-45FE-A27E-23EBD4C58810}" srcOrd="27" destOrd="0" presId="urn:microsoft.com/office/officeart/2008/layout/CircleAccentTimeline"/>
    <dgm:cxn modelId="{5C3B3031-8970-4B68-A484-F497CF948FA9}" type="presParOf" srcId="{128DF80F-8DFC-4FC5-A139-C1077F1396F8}" destId="{237B9514-8B6A-485E-B43D-6BCD56CF5866}" srcOrd="28" destOrd="0" presId="urn:microsoft.com/office/officeart/2008/layout/CircleAccentTimeline"/>
    <dgm:cxn modelId="{88145E86-EB58-488C-A432-6EEBC85F4FE5}" type="presParOf" srcId="{237B9514-8B6A-485E-B43D-6BCD56CF5866}" destId="{2B69C31F-2611-46CD-B15F-A63151CF8522}" srcOrd="0" destOrd="0" presId="urn:microsoft.com/office/officeart/2008/layout/CircleAccentTimeline"/>
    <dgm:cxn modelId="{B291A796-21DA-4EAD-A0F6-18CC2396D2E7}" type="presParOf" srcId="{237B9514-8B6A-485E-B43D-6BCD56CF5866}" destId="{28E0B984-2B2B-4647-B714-EADE465BC6C8}" srcOrd="1" destOrd="0" presId="urn:microsoft.com/office/officeart/2008/layout/CircleAccentTimeline"/>
    <dgm:cxn modelId="{8A7C26E5-57BD-47DD-8292-40512E1D856C}" type="presParOf" srcId="{237B9514-8B6A-485E-B43D-6BCD56CF5866}" destId="{0B195645-B696-4F3C-8D36-A5C4F2ECB90A}" srcOrd="2" destOrd="0" presId="urn:microsoft.com/office/officeart/2008/layout/CircleAccentTimeline"/>
    <dgm:cxn modelId="{E34071B9-BBDA-4CFC-9E5D-6AFE74636B79}" type="presParOf" srcId="{128DF80F-8DFC-4FC5-A139-C1077F1396F8}" destId="{FC7EDFC4-9401-4FAD-A5D8-5349919206AB}" srcOrd="29" destOrd="0" presId="urn:microsoft.com/office/officeart/2008/layout/CircleAccentTimeline"/>
    <dgm:cxn modelId="{0C5ED90B-2F13-43B4-A49F-32EAFF323489}" type="presParOf" srcId="{128DF80F-8DFC-4FC5-A139-C1077F1396F8}" destId="{6E052AA8-1181-4665-AF2D-7C90B3AEE624}" srcOrd="30" destOrd="0" presId="urn:microsoft.com/office/officeart/2008/layout/CircleAccentTimeline"/>
    <dgm:cxn modelId="{7856E536-3914-41A1-B5E7-68C6AF24396C}" type="presParOf" srcId="{128DF80F-8DFC-4FC5-A139-C1077F1396F8}" destId="{5190D957-B1C4-4D14-9389-BBF48460EC8D}" srcOrd="31" destOrd="0" presId="urn:microsoft.com/office/officeart/2008/layout/CircleAccentTimeline"/>
    <dgm:cxn modelId="{446FE0B8-A260-4E49-909C-FA57D2A0BF7E}" type="presParOf" srcId="{128DF80F-8DFC-4FC5-A139-C1077F1396F8}" destId="{3A82B62D-509D-43F3-8A92-69B7FB615EF5}" srcOrd="32" destOrd="0" presId="urn:microsoft.com/office/officeart/2008/layout/CircleAccentTimeline"/>
    <dgm:cxn modelId="{70AE37F3-9C83-4B05-BD02-10832863B5B1}" type="presParOf" srcId="{3A82B62D-509D-43F3-8A92-69B7FB615EF5}" destId="{F7FE0015-1B93-4F6E-9909-0411AE9646C6}" srcOrd="0" destOrd="0" presId="urn:microsoft.com/office/officeart/2008/layout/CircleAccentTimeline"/>
    <dgm:cxn modelId="{B9C70539-6522-44BE-98CE-32DFE4BA2C2E}" type="presParOf" srcId="{3A82B62D-509D-43F3-8A92-69B7FB615EF5}" destId="{7D02943F-FED0-4D58-892C-F7A70068836B}" srcOrd="1" destOrd="0" presId="urn:microsoft.com/office/officeart/2008/layout/CircleAccentTimeline"/>
    <dgm:cxn modelId="{D79D9441-1D3A-4812-AD76-D20ACBA05A59}" type="presParOf" srcId="{3A82B62D-509D-43F3-8A92-69B7FB615EF5}" destId="{DA85DC30-A9CE-49F4-AA84-3109832B7D23}" srcOrd="2" destOrd="0" presId="urn:microsoft.com/office/officeart/2008/layout/CircleAccentTimeline"/>
    <dgm:cxn modelId="{71DE8228-A0F6-4F41-A8B4-4D8BB536C84E}" type="presParOf" srcId="{128DF80F-8DFC-4FC5-A139-C1077F1396F8}" destId="{D3B3CF18-69C0-4B24-9954-864273A72172}" srcOrd="33" destOrd="0" presId="urn:microsoft.com/office/officeart/2008/layout/CircleAccentTimeline"/>
    <dgm:cxn modelId="{5654BB09-F68A-4FB4-861F-1016A8F0E5E3}" type="presParOf" srcId="{128DF80F-8DFC-4FC5-A139-C1077F1396F8}" destId="{85E98B99-DCB5-40D8-A424-D2BB7422DD9C}" srcOrd="34" destOrd="0" presId="urn:microsoft.com/office/officeart/2008/layout/CircleAccentTimeline"/>
    <dgm:cxn modelId="{8CAFD2A9-DECB-4295-A2E3-5FE2EF53B64E}" type="presParOf" srcId="{128DF80F-8DFC-4FC5-A139-C1077F1396F8}" destId="{4BE41874-4312-498D-88DE-08D188FF2213}" srcOrd="35" destOrd="0" presId="urn:microsoft.com/office/officeart/2008/layout/CircleAccentTimeline"/>
    <dgm:cxn modelId="{7B79C628-1168-4F12-96DB-D6B41B03775F}" type="presParOf" srcId="{128DF80F-8DFC-4FC5-A139-C1077F1396F8}" destId="{4BA0E3BB-139E-4360-A864-075BA0E0A0A1}" srcOrd="36" destOrd="0" presId="urn:microsoft.com/office/officeart/2008/layout/CircleAccentTimeline"/>
    <dgm:cxn modelId="{B662BD7B-C26F-4681-9C8E-763673F2D5D0}" type="presParOf" srcId="{4BA0E3BB-139E-4360-A864-075BA0E0A0A1}" destId="{9CBD063D-9022-453E-8886-56FFD71EF60D}" srcOrd="0" destOrd="0" presId="urn:microsoft.com/office/officeart/2008/layout/CircleAccentTimeline"/>
    <dgm:cxn modelId="{76937C0E-E5ED-49A7-ADD6-FDAAE9ABE160}" type="presParOf" srcId="{4BA0E3BB-139E-4360-A864-075BA0E0A0A1}" destId="{6578690C-CCF7-4E95-A3C8-761BDDA14AC2}" srcOrd="1" destOrd="0" presId="urn:microsoft.com/office/officeart/2008/layout/CircleAccentTimeline"/>
    <dgm:cxn modelId="{F337E203-0048-488F-8FAF-1EB249B9473F}" type="presParOf" srcId="{4BA0E3BB-139E-4360-A864-075BA0E0A0A1}" destId="{BCAC07ED-210F-4ECE-8273-DAEFACE120C5}" srcOrd="2" destOrd="0" presId="urn:microsoft.com/office/officeart/2008/layout/CircleAccentTimeline"/>
    <dgm:cxn modelId="{650DA07A-11BC-43BE-8852-4C155D09E3EC}" type="presParOf" srcId="{128DF80F-8DFC-4FC5-A139-C1077F1396F8}" destId="{57511FEF-176E-4FFD-A378-0D480F6C8F9C}" srcOrd="37" destOrd="0" presId="urn:microsoft.com/office/officeart/2008/layout/CircleAccentTimeline"/>
    <dgm:cxn modelId="{877DAD09-6546-426B-ADFE-D39590BB5977}" type="presParOf" srcId="{128DF80F-8DFC-4FC5-A139-C1077F1396F8}" destId="{70697718-C4A8-451C-B0BA-C2229DB84EC5}" srcOrd="38" destOrd="0" presId="urn:microsoft.com/office/officeart/2008/layout/CircleAccentTimeline"/>
    <dgm:cxn modelId="{BABE88D7-6564-4A83-9C1C-C7A8CCAD8BCF}" type="presParOf" srcId="{128DF80F-8DFC-4FC5-A139-C1077F1396F8}" destId="{601A78D8-9D01-4EDF-844B-1C0D93F12178}" srcOrd="39" destOrd="0" presId="urn:microsoft.com/office/officeart/2008/layout/CircleAccentTimeline"/>
    <dgm:cxn modelId="{1E814A3E-0E24-41BA-88A9-CBD11BA91C6F}" type="presParOf" srcId="{601A78D8-9D01-4EDF-844B-1C0D93F12178}" destId="{56E97C0E-DB67-49C0-A75F-1694F2AC034A}" srcOrd="0" destOrd="0" presId="urn:microsoft.com/office/officeart/2008/layout/CircleAccentTimeline"/>
    <dgm:cxn modelId="{66202BAA-EF2F-4260-8369-EB1931351EF9}" type="presParOf" srcId="{601A78D8-9D01-4EDF-844B-1C0D93F12178}" destId="{1F1DD87D-C4DE-4736-BB5E-C342761A74C5}" srcOrd="1" destOrd="0" presId="urn:microsoft.com/office/officeart/2008/layout/CircleAccentTimeline"/>
    <dgm:cxn modelId="{2343B59F-0C59-4CA4-B75D-D1BEC7CB04F4}" type="presParOf" srcId="{601A78D8-9D01-4EDF-844B-1C0D93F12178}" destId="{5A82B8DC-51A5-47CC-90B2-0722A858C128}" srcOrd="2" destOrd="0" presId="urn:microsoft.com/office/officeart/2008/layout/CircleAccentTimeline"/>
    <dgm:cxn modelId="{80B37353-D06A-4121-B125-9D598C7DA8AF}" type="presParOf" srcId="{128DF80F-8DFC-4FC5-A139-C1077F1396F8}" destId="{C02431C3-3C1F-44C4-942C-73F87AC066AD}" srcOrd="40" destOrd="0" presId="urn:microsoft.com/office/officeart/2008/layout/CircleAccentTimeline"/>
    <dgm:cxn modelId="{9319A9B6-FBB0-4BF1-A5F7-EFCF889A5951}" type="presParOf" srcId="{128DF80F-8DFC-4FC5-A139-C1077F1396F8}" destId="{A9EA637F-C01B-4FFE-BADB-7A06AAD08259}" srcOrd="41" destOrd="0" presId="urn:microsoft.com/office/officeart/2008/layout/CircleAccentTimeline"/>
    <dgm:cxn modelId="{9D9FE494-96ED-4FDE-AD6F-352345C57C02}" type="presParOf" srcId="{128DF80F-8DFC-4FC5-A139-C1077F1396F8}" destId="{F520D7FA-7266-4C52-AE40-A8D0B94A3063}" srcOrd="42" destOrd="0" presId="urn:microsoft.com/office/officeart/2008/layout/CircleAccentTimeline"/>
    <dgm:cxn modelId="{4DCD5880-95B1-4695-9E20-AD3969B10E83}" type="presParOf" srcId="{128DF80F-8DFC-4FC5-A139-C1077F1396F8}" destId="{DF98BDA0-8D43-4AC3-A279-AEF94F3E623C}" srcOrd="43" destOrd="0" presId="urn:microsoft.com/office/officeart/2008/layout/CircleAccentTimeline"/>
    <dgm:cxn modelId="{E2D9478F-866B-4086-8E56-0AC8B1292BE1}" type="presParOf" srcId="{DF98BDA0-8D43-4AC3-A279-AEF94F3E623C}" destId="{7F2FC8F1-6EA4-44B7-99B0-69773CF6F00A}" srcOrd="0" destOrd="0" presId="urn:microsoft.com/office/officeart/2008/layout/CircleAccentTimeline"/>
    <dgm:cxn modelId="{B4AEF537-A6F3-435F-9226-C560A3A99164}" type="presParOf" srcId="{DF98BDA0-8D43-4AC3-A279-AEF94F3E623C}" destId="{32F71C00-887C-44DD-A8BA-3A3E96C656FC}" srcOrd="1" destOrd="0" presId="urn:microsoft.com/office/officeart/2008/layout/CircleAccentTimeline"/>
    <dgm:cxn modelId="{5D8E77B3-0C80-4081-8953-3C3D1EB2C2AB}" type="presParOf" srcId="{DF98BDA0-8D43-4AC3-A279-AEF94F3E623C}" destId="{B50B6407-54DD-4CD8-9F27-5A361E4DE4C8}" srcOrd="2" destOrd="0" presId="urn:microsoft.com/office/officeart/2008/layout/CircleAccentTimeline"/>
    <dgm:cxn modelId="{2F7226A5-5A50-4879-9AA0-11B07956B3C7}" type="presParOf" srcId="{128DF80F-8DFC-4FC5-A139-C1077F1396F8}" destId="{A27D3F0B-96F9-4B58-B7E1-F937D5A1D47D}" srcOrd="44" destOrd="0" presId="urn:microsoft.com/office/officeart/2008/layout/CircleAccentTimeline"/>
    <dgm:cxn modelId="{3EF47CD1-AC04-46C9-8F69-B6F9E4D713AF}" type="presParOf" srcId="{128DF80F-8DFC-4FC5-A139-C1077F1396F8}" destId="{378FC52B-8A2F-4BF3-80F4-367D32560412}" srcOrd="45" destOrd="0" presId="urn:microsoft.com/office/officeart/2008/layout/CircleAccentTimeline"/>
    <dgm:cxn modelId="{61E3C62C-F56B-414C-8EFC-17CE6493901A}" type="presParOf" srcId="{128DF80F-8DFC-4FC5-A139-C1077F1396F8}" destId="{FAF97F3E-D4DE-4B38-A819-751FDA4BDD69}" srcOrd="46" destOrd="0" presId="urn:microsoft.com/office/officeart/2008/layout/CircleAccentTimeline"/>
    <dgm:cxn modelId="{255E8515-CB1F-4FED-AD69-064B3DE3FAE6}" type="presParOf" srcId="{128DF80F-8DFC-4FC5-A139-C1077F1396F8}" destId="{DAA415A9-A9B1-4BBA-B460-8A41B6E55410}" srcOrd="47" destOrd="0" presId="urn:microsoft.com/office/officeart/2008/layout/CircleAccentTimeline"/>
    <dgm:cxn modelId="{6D832BFB-B014-43AF-80DE-4C0BCFFA4D82}" type="presParOf" srcId="{DAA415A9-A9B1-4BBA-B460-8A41B6E55410}" destId="{1B65B706-E109-40CF-A3FA-D178A36BB320}" srcOrd="0" destOrd="0" presId="urn:microsoft.com/office/officeart/2008/layout/CircleAccentTimeline"/>
    <dgm:cxn modelId="{D931DD87-5A37-42C0-8491-E4991AE87AF6}" type="presParOf" srcId="{DAA415A9-A9B1-4BBA-B460-8A41B6E55410}" destId="{7D9B3CFE-F855-4C4D-9555-12FD95D1A111}" srcOrd="1" destOrd="0" presId="urn:microsoft.com/office/officeart/2008/layout/CircleAccentTimeline"/>
    <dgm:cxn modelId="{5BCC8247-FC75-4FE3-AE23-B6E79F6BFB8B}" type="presParOf" srcId="{DAA415A9-A9B1-4BBA-B460-8A41B6E55410}" destId="{B736E2A6-9A8C-44CA-82E4-3796E7A566CA}" srcOrd="2" destOrd="0" presId="urn:microsoft.com/office/officeart/2008/layout/CircleAccentTimeline"/>
    <dgm:cxn modelId="{20C64CF7-F37B-405A-A8FA-054904ED526D}" type="presParOf" srcId="{128DF80F-8DFC-4FC5-A139-C1077F1396F8}" destId="{9EBFA21D-6AC2-41E7-94EE-7AE9D293080F}" srcOrd="48" destOrd="0" presId="urn:microsoft.com/office/officeart/2008/layout/CircleAccentTimeline"/>
    <dgm:cxn modelId="{0D62DD90-8A60-496A-A135-B00A71DBB0E1}" type="presParOf" srcId="{128DF80F-8DFC-4FC5-A139-C1077F1396F8}" destId="{E3F76934-1D4A-47AD-92D5-9A4B8E3BFF1D}" srcOrd="49" destOrd="0" presId="urn:microsoft.com/office/officeart/2008/layout/CircleAccentTimeline"/>
    <dgm:cxn modelId="{B54FAFED-7B58-4A2F-BFED-3814AF0D4786}" type="presParOf" srcId="{128DF80F-8DFC-4FC5-A139-C1077F1396F8}" destId="{D0CD7425-0B36-4965-88CC-B884A93B6127}" srcOrd="50" destOrd="0" presId="urn:microsoft.com/office/officeart/2008/layout/CircleAccentTimeline"/>
    <dgm:cxn modelId="{962BAD35-6089-4D89-ACD1-3C3FE359E044}" type="presParOf" srcId="{128DF80F-8DFC-4FC5-A139-C1077F1396F8}" destId="{3C6BEC8A-6385-422D-A1F9-460716C44901}" srcOrd="51" destOrd="0" presId="urn:microsoft.com/office/officeart/2008/layout/CircleAccentTimeline"/>
    <dgm:cxn modelId="{67320B7C-F97A-4DDB-9388-34E510FBAE8C}" type="presParOf" srcId="{3C6BEC8A-6385-422D-A1F9-460716C44901}" destId="{14A94102-60C3-4AF7-9B15-2BDB1214ADAD}" srcOrd="0" destOrd="0" presId="urn:microsoft.com/office/officeart/2008/layout/CircleAccentTimeline"/>
    <dgm:cxn modelId="{71A87873-B918-4AB9-9AC2-6BB6ED4C3FFC}" type="presParOf" srcId="{3C6BEC8A-6385-422D-A1F9-460716C44901}" destId="{06D08911-A7AE-4125-BB28-2FA3DE35044A}" srcOrd="1" destOrd="0" presId="urn:microsoft.com/office/officeart/2008/layout/CircleAccentTimeline"/>
    <dgm:cxn modelId="{C138C7D5-9CFE-4AD8-97CC-04904CD3614E}" type="presParOf" srcId="{3C6BEC8A-6385-422D-A1F9-460716C44901}" destId="{1C6030A1-8D59-4C99-90B6-C602F35CCB09}" srcOrd="2" destOrd="0" presId="urn:microsoft.com/office/officeart/2008/layout/CircleAccentTimeline"/>
    <dgm:cxn modelId="{AD86B36F-1F3F-46FB-B452-094B70F276C6}" type="presParOf" srcId="{128DF80F-8DFC-4FC5-A139-C1077F1396F8}" destId="{8B1EF224-3587-498F-8FE0-C87627ACCB41}" srcOrd="52" destOrd="0" presId="urn:microsoft.com/office/officeart/2008/layout/CircleAccentTimeline"/>
    <dgm:cxn modelId="{DFD40831-72CA-4141-9BDA-4F2D683F70FE}"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A0B809-1DD7-4A42-888A-8FB91A71DDA9}" type="doc">
      <dgm:prSet loTypeId="urn:microsoft.com/office/officeart/2005/8/layout/radial4" loCatId="relationship" qsTypeId="urn:microsoft.com/office/officeart/2005/8/quickstyle/3d6" qsCatId="3D" csTypeId="urn:microsoft.com/office/officeart/2005/8/colors/accent1_2" csCatId="accent1" phldr="1"/>
      <dgm:spPr/>
      <dgm:t>
        <a:bodyPr/>
        <a:lstStyle/>
        <a:p>
          <a:endParaRPr lang="en-US"/>
        </a:p>
      </dgm:t>
    </dgm:pt>
    <dgm:pt modelId="{B7E51005-0F66-4FB4-AD77-5E254E593A4F}">
      <dgm:prSet phldrT="[Text]" custT="1"/>
      <dgm:spPr>
        <a:solidFill>
          <a:srgbClr val="FFFF00"/>
        </a:solidFill>
      </dgm:spPr>
      <dgm:t>
        <a:bodyPr/>
        <a:lstStyle/>
        <a:p>
          <a:r>
            <a:rPr lang="en-US" sz="1600" b="1" dirty="0" smtClean="0">
              <a:solidFill>
                <a:schemeClr val="tx1"/>
              </a:solidFill>
            </a:rPr>
            <a:t>Records</a:t>
          </a:r>
        </a:p>
        <a:p>
          <a:r>
            <a:rPr lang="en-US" sz="1000" b="1" dirty="0" smtClean="0">
              <a:solidFill>
                <a:schemeClr val="tx1"/>
              </a:solidFill>
            </a:rPr>
            <a:t>2 CFR </a:t>
          </a:r>
          <a:r>
            <a:rPr lang="en-US" sz="1000" b="1" dirty="0" smtClean="0">
              <a:solidFill>
                <a:schemeClr val="tx1"/>
              </a:solidFill>
              <a:latin typeface="Georgia" panose="02040502050405020303" pitchFamily="18" charset="0"/>
            </a:rPr>
            <a:t>§ 200.318(i)</a:t>
          </a:r>
          <a:endParaRPr lang="en-US" sz="1000" b="1" dirty="0">
            <a:solidFill>
              <a:schemeClr val="tx1"/>
            </a:solidFill>
          </a:endParaRPr>
        </a:p>
      </dgm:t>
    </dgm:pt>
    <dgm:pt modelId="{DB19D07F-E002-4AB8-AA3F-0A05F633E13D}" type="parTrans" cxnId="{39D88278-CFAE-4495-ABB3-6A4939BB1D90}">
      <dgm:prSet/>
      <dgm:spPr/>
      <dgm:t>
        <a:bodyPr/>
        <a:lstStyle/>
        <a:p>
          <a:endParaRPr lang="en-US"/>
        </a:p>
      </dgm:t>
    </dgm:pt>
    <dgm:pt modelId="{00E8604D-6555-4BBE-87EE-B183C853E367}" type="sibTrans" cxnId="{39D88278-CFAE-4495-ABB3-6A4939BB1D90}">
      <dgm:prSet/>
      <dgm:spPr/>
      <dgm:t>
        <a:bodyPr/>
        <a:lstStyle/>
        <a:p>
          <a:endParaRPr lang="en-US"/>
        </a:p>
      </dgm:t>
    </dgm:pt>
    <dgm:pt modelId="{C0E7FEBF-B582-4F10-8A72-C6CC8AF206E0}">
      <dgm:prSet phldrT="[Text]"/>
      <dgm:spPr>
        <a:solidFill>
          <a:srgbClr val="FFFF00"/>
        </a:solidFill>
      </dgm:spPr>
      <dgm:t>
        <a:bodyPr/>
        <a:lstStyle/>
        <a:p>
          <a:r>
            <a:rPr lang="en-US" dirty="0" smtClean="0">
              <a:solidFill>
                <a:schemeClr val="tx1"/>
              </a:solidFill>
            </a:rPr>
            <a:t>Rationale</a:t>
          </a:r>
          <a:endParaRPr lang="en-US" dirty="0">
            <a:solidFill>
              <a:schemeClr val="tx1"/>
            </a:solidFill>
          </a:endParaRPr>
        </a:p>
      </dgm:t>
    </dgm:pt>
    <dgm:pt modelId="{388465D6-806F-4152-AFE1-A08AE9FAB617}" type="parTrans" cxnId="{C7D8624C-2A10-4AA8-8BC1-73F7232B7F08}">
      <dgm:prSet/>
      <dgm:spPr/>
      <dgm:t>
        <a:bodyPr/>
        <a:lstStyle/>
        <a:p>
          <a:endParaRPr lang="en-US"/>
        </a:p>
      </dgm:t>
    </dgm:pt>
    <dgm:pt modelId="{4938E921-F74B-41E5-B8B4-5F96CF5E2FB2}" type="sibTrans" cxnId="{C7D8624C-2A10-4AA8-8BC1-73F7232B7F08}">
      <dgm:prSet/>
      <dgm:spPr/>
      <dgm:t>
        <a:bodyPr/>
        <a:lstStyle/>
        <a:p>
          <a:endParaRPr lang="en-US"/>
        </a:p>
      </dgm:t>
    </dgm:pt>
    <dgm:pt modelId="{B78D161F-0678-409F-B419-178A1DAC09A3}">
      <dgm:prSet phldrT="[Text]"/>
      <dgm:spPr>
        <a:solidFill>
          <a:srgbClr val="FFFF00"/>
        </a:solidFill>
      </dgm:spPr>
      <dgm:t>
        <a:bodyPr/>
        <a:lstStyle/>
        <a:p>
          <a:r>
            <a:rPr lang="en-US" dirty="0" smtClean="0">
              <a:solidFill>
                <a:schemeClr val="tx1"/>
              </a:solidFill>
            </a:rPr>
            <a:t>K-Type</a:t>
          </a:r>
          <a:endParaRPr lang="en-US" dirty="0">
            <a:solidFill>
              <a:schemeClr val="tx1"/>
            </a:solidFill>
          </a:endParaRPr>
        </a:p>
      </dgm:t>
    </dgm:pt>
    <dgm:pt modelId="{1CDF2387-D312-42E8-9FC7-E8715410B2A9}" type="parTrans" cxnId="{688DB49A-B681-4BED-AB4D-2FCA04A71743}">
      <dgm:prSet/>
      <dgm:spPr/>
      <dgm:t>
        <a:bodyPr/>
        <a:lstStyle/>
        <a:p>
          <a:endParaRPr lang="en-US"/>
        </a:p>
      </dgm:t>
    </dgm:pt>
    <dgm:pt modelId="{C1B736AA-96B8-43BE-8307-1357F1A03C73}" type="sibTrans" cxnId="{688DB49A-B681-4BED-AB4D-2FCA04A71743}">
      <dgm:prSet/>
      <dgm:spPr/>
      <dgm:t>
        <a:bodyPr/>
        <a:lstStyle/>
        <a:p>
          <a:endParaRPr lang="en-US"/>
        </a:p>
      </dgm:t>
    </dgm:pt>
    <dgm:pt modelId="{944F2D85-3F37-40A8-BF0D-BBEE559B136F}">
      <dgm:prSet phldrT="[Text]"/>
      <dgm:spPr>
        <a:solidFill>
          <a:srgbClr val="FFFF00"/>
        </a:solidFill>
      </dgm:spPr>
      <dgm:t>
        <a:bodyPr/>
        <a:lstStyle/>
        <a:p>
          <a:r>
            <a:rPr lang="en-US" dirty="0" smtClean="0">
              <a:solidFill>
                <a:schemeClr val="tx1"/>
              </a:solidFill>
            </a:rPr>
            <a:t>K- Selection</a:t>
          </a:r>
          <a:endParaRPr lang="en-US" dirty="0">
            <a:solidFill>
              <a:schemeClr val="tx1"/>
            </a:solidFill>
          </a:endParaRPr>
        </a:p>
      </dgm:t>
    </dgm:pt>
    <dgm:pt modelId="{3DDF6A3C-4D46-47F9-9DFE-7B78C99940A3}" type="parTrans" cxnId="{5ECB05A7-3237-48C0-9CF5-F0F1B686B071}">
      <dgm:prSet/>
      <dgm:spPr/>
      <dgm:t>
        <a:bodyPr/>
        <a:lstStyle/>
        <a:p>
          <a:endParaRPr lang="en-US"/>
        </a:p>
      </dgm:t>
    </dgm:pt>
    <dgm:pt modelId="{4E3F23B2-0514-4209-A091-2AEB31C763A4}" type="sibTrans" cxnId="{5ECB05A7-3237-48C0-9CF5-F0F1B686B071}">
      <dgm:prSet/>
      <dgm:spPr/>
      <dgm:t>
        <a:bodyPr/>
        <a:lstStyle/>
        <a:p>
          <a:endParaRPr lang="en-US"/>
        </a:p>
      </dgm:t>
    </dgm:pt>
    <dgm:pt modelId="{32D621B2-0EB1-4926-B7B0-897B4FA71D14}">
      <dgm:prSet phldrT="[Text]"/>
      <dgm:spPr>
        <a:solidFill>
          <a:srgbClr val="FFFF00"/>
        </a:solidFill>
      </dgm:spPr>
      <dgm:t>
        <a:bodyPr/>
        <a:lstStyle/>
        <a:p>
          <a:r>
            <a:rPr lang="en-US" dirty="0" smtClean="0">
              <a:solidFill>
                <a:schemeClr val="tx1"/>
              </a:solidFill>
            </a:rPr>
            <a:t>Basis for Price</a:t>
          </a:r>
          <a:endParaRPr lang="en-US" dirty="0">
            <a:solidFill>
              <a:schemeClr val="tx1"/>
            </a:solidFill>
          </a:endParaRPr>
        </a:p>
      </dgm:t>
    </dgm:pt>
    <dgm:pt modelId="{B7B235D8-5509-4571-A2B8-C224D1387B42}" type="parTrans" cxnId="{98CF6255-19D7-4898-A147-6E4181ECBD48}">
      <dgm:prSet/>
      <dgm:spPr/>
      <dgm:t>
        <a:bodyPr/>
        <a:lstStyle/>
        <a:p>
          <a:endParaRPr lang="en-US"/>
        </a:p>
      </dgm:t>
    </dgm:pt>
    <dgm:pt modelId="{8ABDCD70-735C-4AF6-9E3E-C1E19E57336B}" type="sibTrans" cxnId="{98CF6255-19D7-4898-A147-6E4181ECBD48}">
      <dgm:prSet/>
      <dgm:spPr/>
      <dgm:t>
        <a:bodyPr/>
        <a:lstStyle/>
        <a:p>
          <a:endParaRPr lang="en-US"/>
        </a:p>
      </dgm:t>
    </dgm:pt>
    <dgm:pt modelId="{717F5395-3DE1-49C5-8E14-D534113B8177}" type="pres">
      <dgm:prSet presAssocID="{20A0B809-1DD7-4A42-888A-8FB91A71DDA9}" presName="cycle" presStyleCnt="0">
        <dgm:presLayoutVars>
          <dgm:chMax val="1"/>
          <dgm:dir/>
          <dgm:animLvl val="ctr"/>
          <dgm:resizeHandles val="exact"/>
        </dgm:presLayoutVars>
      </dgm:prSet>
      <dgm:spPr/>
      <dgm:t>
        <a:bodyPr/>
        <a:lstStyle/>
        <a:p>
          <a:endParaRPr lang="en-US"/>
        </a:p>
      </dgm:t>
    </dgm:pt>
    <dgm:pt modelId="{BC210B9D-1A8D-4B25-9056-72A0703D28DE}" type="pres">
      <dgm:prSet presAssocID="{B7E51005-0F66-4FB4-AD77-5E254E593A4F}" presName="centerShape" presStyleLbl="node0" presStyleIdx="0" presStyleCnt="1"/>
      <dgm:spPr/>
      <dgm:t>
        <a:bodyPr/>
        <a:lstStyle/>
        <a:p>
          <a:endParaRPr lang="en-US"/>
        </a:p>
      </dgm:t>
    </dgm:pt>
    <dgm:pt modelId="{07ED15CC-0CB7-4F82-A8AD-6FD51FF651EE}" type="pres">
      <dgm:prSet presAssocID="{388465D6-806F-4152-AFE1-A08AE9FAB617}" presName="parTrans" presStyleLbl="bgSibTrans2D1" presStyleIdx="0" presStyleCnt="4"/>
      <dgm:spPr/>
      <dgm:t>
        <a:bodyPr/>
        <a:lstStyle/>
        <a:p>
          <a:endParaRPr lang="en-US"/>
        </a:p>
      </dgm:t>
    </dgm:pt>
    <dgm:pt modelId="{BB617931-7481-4F4F-A560-264A994D53BB}" type="pres">
      <dgm:prSet presAssocID="{C0E7FEBF-B582-4F10-8A72-C6CC8AF206E0}" presName="node" presStyleLbl="node1" presStyleIdx="0" presStyleCnt="4">
        <dgm:presLayoutVars>
          <dgm:bulletEnabled val="1"/>
        </dgm:presLayoutVars>
      </dgm:prSet>
      <dgm:spPr/>
      <dgm:t>
        <a:bodyPr/>
        <a:lstStyle/>
        <a:p>
          <a:endParaRPr lang="en-US"/>
        </a:p>
      </dgm:t>
    </dgm:pt>
    <dgm:pt modelId="{DE56D810-8EBB-4674-8F19-9BF49F659D18}" type="pres">
      <dgm:prSet presAssocID="{1CDF2387-D312-42E8-9FC7-E8715410B2A9}" presName="parTrans" presStyleLbl="bgSibTrans2D1" presStyleIdx="1" presStyleCnt="4"/>
      <dgm:spPr/>
      <dgm:t>
        <a:bodyPr/>
        <a:lstStyle/>
        <a:p>
          <a:endParaRPr lang="en-US"/>
        </a:p>
      </dgm:t>
    </dgm:pt>
    <dgm:pt modelId="{C931E573-74CD-4A89-9852-BF2C9785EEC3}" type="pres">
      <dgm:prSet presAssocID="{B78D161F-0678-409F-B419-178A1DAC09A3}" presName="node" presStyleLbl="node1" presStyleIdx="1" presStyleCnt="4">
        <dgm:presLayoutVars>
          <dgm:bulletEnabled val="1"/>
        </dgm:presLayoutVars>
      </dgm:prSet>
      <dgm:spPr/>
      <dgm:t>
        <a:bodyPr/>
        <a:lstStyle/>
        <a:p>
          <a:endParaRPr lang="en-US"/>
        </a:p>
      </dgm:t>
    </dgm:pt>
    <dgm:pt modelId="{1FEB8B82-977F-4778-BDD6-D4ED9E4D9F3C}" type="pres">
      <dgm:prSet presAssocID="{3DDF6A3C-4D46-47F9-9DFE-7B78C99940A3}" presName="parTrans" presStyleLbl="bgSibTrans2D1" presStyleIdx="2" presStyleCnt="4"/>
      <dgm:spPr/>
      <dgm:t>
        <a:bodyPr/>
        <a:lstStyle/>
        <a:p>
          <a:endParaRPr lang="en-US"/>
        </a:p>
      </dgm:t>
    </dgm:pt>
    <dgm:pt modelId="{2F9A04E9-794E-4CBB-A59A-367B7E8B9551}" type="pres">
      <dgm:prSet presAssocID="{944F2D85-3F37-40A8-BF0D-BBEE559B136F}" presName="node" presStyleLbl="node1" presStyleIdx="2" presStyleCnt="4">
        <dgm:presLayoutVars>
          <dgm:bulletEnabled val="1"/>
        </dgm:presLayoutVars>
      </dgm:prSet>
      <dgm:spPr/>
      <dgm:t>
        <a:bodyPr/>
        <a:lstStyle/>
        <a:p>
          <a:endParaRPr lang="en-US"/>
        </a:p>
      </dgm:t>
    </dgm:pt>
    <dgm:pt modelId="{07EABE6F-584B-4A84-97F9-07880EC1187E}" type="pres">
      <dgm:prSet presAssocID="{B7B235D8-5509-4571-A2B8-C224D1387B42}" presName="parTrans" presStyleLbl="bgSibTrans2D1" presStyleIdx="3" presStyleCnt="4"/>
      <dgm:spPr/>
      <dgm:t>
        <a:bodyPr/>
        <a:lstStyle/>
        <a:p>
          <a:endParaRPr lang="en-US"/>
        </a:p>
      </dgm:t>
    </dgm:pt>
    <dgm:pt modelId="{4D49D7E2-8508-42C7-9D07-C7D7EB88AC70}" type="pres">
      <dgm:prSet presAssocID="{32D621B2-0EB1-4926-B7B0-897B4FA71D14}" presName="node" presStyleLbl="node1" presStyleIdx="3" presStyleCnt="4">
        <dgm:presLayoutVars>
          <dgm:bulletEnabled val="1"/>
        </dgm:presLayoutVars>
      </dgm:prSet>
      <dgm:spPr/>
      <dgm:t>
        <a:bodyPr/>
        <a:lstStyle/>
        <a:p>
          <a:endParaRPr lang="en-US"/>
        </a:p>
      </dgm:t>
    </dgm:pt>
  </dgm:ptLst>
  <dgm:cxnLst>
    <dgm:cxn modelId="{B4E70703-BCCD-4A87-81CC-F9F081FDF48B}" type="presOf" srcId="{1CDF2387-D312-42E8-9FC7-E8715410B2A9}" destId="{DE56D810-8EBB-4674-8F19-9BF49F659D18}" srcOrd="0" destOrd="0" presId="urn:microsoft.com/office/officeart/2005/8/layout/radial4"/>
    <dgm:cxn modelId="{7973E164-3DCA-4B75-80E5-2BBAEAC8AC18}" type="presOf" srcId="{B78D161F-0678-409F-B419-178A1DAC09A3}" destId="{C931E573-74CD-4A89-9852-BF2C9785EEC3}" srcOrd="0" destOrd="0" presId="urn:microsoft.com/office/officeart/2005/8/layout/radial4"/>
    <dgm:cxn modelId="{D51DB901-D0CF-4690-8AB2-5E3E1CB7CE4D}" type="presOf" srcId="{944F2D85-3F37-40A8-BF0D-BBEE559B136F}" destId="{2F9A04E9-794E-4CBB-A59A-367B7E8B9551}" srcOrd="0" destOrd="0" presId="urn:microsoft.com/office/officeart/2005/8/layout/radial4"/>
    <dgm:cxn modelId="{39D88278-CFAE-4495-ABB3-6A4939BB1D90}" srcId="{20A0B809-1DD7-4A42-888A-8FB91A71DDA9}" destId="{B7E51005-0F66-4FB4-AD77-5E254E593A4F}" srcOrd="0" destOrd="0" parTransId="{DB19D07F-E002-4AB8-AA3F-0A05F633E13D}" sibTransId="{00E8604D-6555-4BBE-87EE-B183C853E367}"/>
    <dgm:cxn modelId="{E8518DBB-7729-4C01-A319-358619FE4A8A}" type="presOf" srcId="{B7B235D8-5509-4571-A2B8-C224D1387B42}" destId="{07EABE6F-584B-4A84-97F9-07880EC1187E}" srcOrd="0" destOrd="0" presId="urn:microsoft.com/office/officeart/2005/8/layout/radial4"/>
    <dgm:cxn modelId="{A757E405-1FA7-4E48-BCFD-6D39A4D64A7B}" type="presOf" srcId="{C0E7FEBF-B582-4F10-8A72-C6CC8AF206E0}" destId="{BB617931-7481-4F4F-A560-264A994D53BB}" srcOrd="0" destOrd="0" presId="urn:microsoft.com/office/officeart/2005/8/layout/radial4"/>
    <dgm:cxn modelId="{FC30120A-A0C2-4D33-931E-807F9289D6AA}" type="presOf" srcId="{B7E51005-0F66-4FB4-AD77-5E254E593A4F}" destId="{BC210B9D-1A8D-4B25-9056-72A0703D28DE}" srcOrd="0" destOrd="0" presId="urn:microsoft.com/office/officeart/2005/8/layout/radial4"/>
    <dgm:cxn modelId="{688DB49A-B681-4BED-AB4D-2FCA04A71743}" srcId="{B7E51005-0F66-4FB4-AD77-5E254E593A4F}" destId="{B78D161F-0678-409F-B419-178A1DAC09A3}" srcOrd="1" destOrd="0" parTransId="{1CDF2387-D312-42E8-9FC7-E8715410B2A9}" sibTransId="{C1B736AA-96B8-43BE-8307-1357F1A03C73}"/>
    <dgm:cxn modelId="{8F3FB84D-586C-4F1B-A3CD-2F22399699AB}" type="presOf" srcId="{388465D6-806F-4152-AFE1-A08AE9FAB617}" destId="{07ED15CC-0CB7-4F82-A8AD-6FD51FF651EE}" srcOrd="0" destOrd="0" presId="urn:microsoft.com/office/officeart/2005/8/layout/radial4"/>
    <dgm:cxn modelId="{98CF6255-19D7-4898-A147-6E4181ECBD48}" srcId="{B7E51005-0F66-4FB4-AD77-5E254E593A4F}" destId="{32D621B2-0EB1-4926-B7B0-897B4FA71D14}" srcOrd="3" destOrd="0" parTransId="{B7B235D8-5509-4571-A2B8-C224D1387B42}" sibTransId="{8ABDCD70-735C-4AF6-9E3E-C1E19E57336B}"/>
    <dgm:cxn modelId="{5ECB05A7-3237-48C0-9CF5-F0F1B686B071}" srcId="{B7E51005-0F66-4FB4-AD77-5E254E593A4F}" destId="{944F2D85-3F37-40A8-BF0D-BBEE559B136F}" srcOrd="2" destOrd="0" parTransId="{3DDF6A3C-4D46-47F9-9DFE-7B78C99940A3}" sibTransId="{4E3F23B2-0514-4209-A091-2AEB31C763A4}"/>
    <dgm:cxn modelId="{B0CEB338-1424-43FC-9241-19D9FCC73559}" type="presOf" srcId="{3DDF6A3C-4D46-47F9-9DFE-7B78C99940A3}" destId="{1FEB8B82-977F-4778-BDD6-D4ED9E4D9F3C}" srcOrd="0" destOrd="0" presId="urn:microsoft.com/office/officeart/2005/8/layout/radial4"/>
    <dgm:cxn modelId="{C7D8624C-2A10-4AA8-8BC1-73F7232B7F08}" srcId="{B7E51005-0F66-4FB4-AD77-5E254E593A4F}" destId="{C0E7FEBF-B582-4F10-8A72-C6CC8AF206E0}" srcOrd="0" destOrd="0" parTransId="{388465D6-806F-4152-AFE1-A08AE9FAB617}" sibTransId="{4938E921-F74B-41E5-B8B4-5F96CF5E2FB2}"/>
    <dgm:cxn modelId="{DACE2A24-44B2-4401-8E5B-DBCC3A3D02DD}" type="presOf" srcId="{20A0B809-1DD7-4A42-888A-8FB91A71DDA9}" destId="{717F5395-3DE1-49C5-8E14-D534113B8177}" srcOrd="0" destOrd="0" presId="urn:microsoft.com/office/officeart/2005/8/layout/radial4"/>
    <dgm:cxn modelId="{DA801476-D764-4C54-876E-7CC1F57D1B30}" type="presOf" srcId="{32D621B2-0EB1-4926-B7B0-897B4FA71D14}" destId="{4D49D7E2-8508-42C7-9D07-C7D7EB88AC70}" srcOrd="0" destOrd="0" presId="urn:microsoft.com/office/officeart/2005/8/layout/radial4"/>
    <dgm:cxn modelId="{1491D0BC-BE7C-4507-9DBF-359B23D5DA91}" type="presParOf" srcId="{717F5395-3DE1-49C5-8E14-D534113B8177}" destId="{BC210B9D-1A8D-4B25-9056-72A0703D28DE}" srcOrd="0" destOrd="0" presId="urn:microsoft.com/office/officeart/2005/8/layout/radial4"/>
    <dgm:cxn modelId="{99A02351-EA81-49DC-8E0D-F78895150B53}" type="presParOf" srcId="{717F5395-3DE1-49C5-8E14-D534113B8177}" destId="{07ED15CC-0CB7-4F82-A8AD-6FD51FF651EE}" srcOrd="1" destOrd="0" presId="urn:microsoft.com/office/officeart/2005/8/layout/radial4"/>
    <dgm:cxn modelId="{0E993079-4107-448C-9F31-A60BDB18D3BA}" type="presParOf" srcId="{717F5395-3DE1-49C5-8E14-D534113B8177}" destId="{BB617931-7481-4F4F-A560-264A994D53BB}" srcOrd="2" destOrd="0" presId="urn:microsoft.com/office/officeart/2005/8/layout/radial4"/>
    <dgm:cxn modelId="{8389A7A4-CFBA-42B9-B460-3E8239B6D43D}" type="presParOf" srcId="{717F5395-3DE1-49C5-8E14-D534113B8177}" destId="{DE56D810-8EBB-4674-8F19-9BF49F659D18}" srcOrd="3" destOrd="0" presId="urn:microsoft.com/office/officeart/2005/8/layout/radial4"/>
    <dgm:cxn modelId="{6F64FD32-91FB-4DE1-8980-16C54F47B24F}" type="presParOf" srcId="{717F5395-3DE1-49C5-8E14-D534113B8177}" destId="{C931E573-74CD-4A89-9852-BF2C9785EEC3}" srcOrd="4" destOrd="0" presId="urn:microsoft.com/office/officeart/2005/8/layout/radial4"/>
    <dgm:cxn modelId="{099D28A8-568C-4B09-8D4D-C4BCDEDF3EA1}" type="presParOf" srcId="{717F5395-3DE1-49C5-8E14-D534113B8177}" destId="{1FEB8B82-977F-4778-BDD6-D4ED9E4D9F3C}" srcOrd="5" destOrd="0" presId="urn:microsoft.com/office/officeart/2005/8/layout/radial4"/>
    <dgm:cxn modelId="{1897A48E-3AC2-4F6D-895C-2BDC2100B5F2}" type="presParOf" srcId="{717F5395-3DE1-49C5-8E14-D534113B8177}" destId="{2F9A04E9-794E-4CBB-A59A-367B7E8B9551}" srcOrd="6" destOrd="0" presId="urn:microsoft.com/office/officeart/2005/8/layout/radial4"/>
    <dgm:cxn modelId="{2C2A8832-7F5F-4E60-B3DC-B85ED2DF9E22}" type="presParOf" srcId="{717F5395-3DE1-49C5-8E14-D534113B8177}" destId="{07EABE6F-584B-4A84-97F9-07880EC1187E}" srcOrd="7" destOrd="0" presId="urn:microsoft.com/office/officeart/2005/8/layout/radial4"/>
    <dgm:cxn modelId="{DA61FA83-B708-4A34-8609-B7A2F13BF08B}" type="presParOf" srcId="{717F5395-3DE1-49C5-8E14-D534113B8177}" destId="{4D49D7E2-8508-42C7-9D07-C7D7EB88AC70}" srcOrd="8"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6ED464-5303-4791-9661-1A6056BE7D54}"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B8ED9555-B0D0-4537-BFE0-AB9EC579E586}">
      <dgm:prSet phldrT="[Text]"/>
      <dgm:spPr>
        <a:xfrm rot="17700000">
          <a:off x="307901" y="1589748"/>
          <a:ext cx="1084549" cy="522668"/>
        </a:xfrm>
        <a:noFill/>
        <a:ln>
          <a:noFill/>
        </a:ln>
        <a:effectLst/>
      </dgm:spPr>
      <dgm:t>
        <a:bodyPr/>
        <a:lstStyle/>
        <a:p>
          <a:r>
            <a:rPr lang="en-US" b="1" dirty="0" smtClean="0">
              <a:solidFill>
                <a:sysClr val="windowText" lastClr="000000">
                  <a:hueOff val="0"/>
                  <a:satOff val="0"/>
                  <a:lumOff val="0"/>
                  <a:alphaOff val="0"/>
                </a:sysClr>
              </a:solidFill>
              <a:latin typeface="Calibri" panose="020F0502020204030204"/>
              <a:ea typeface="+mn-ea"/>
              <a:cs typeface="+mn-cs"/>
            </a:rPr>
            <a:t>Mandatory</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D3EA6C16-0101-4725-AFD2-A9B627514803}" type="parTrans" cxnId="{4EE26409-416C-40CD-87FA-579AFA4AAC09}">
      <dgm:prSet/>
      <dgm:spPr/>
      <dgm:t>
        <a:bodyPr/>
        <a:lstStyle/>
        <a:p>
          <a:endParaRPr lang="en-US"/>
        </a:p>
      </dgm:t>
    </dgm:pt>
    <dgm:pt modelId="{73A28317-5356-4914-89AB-42E530253A80}" type="sibTrans" cxnId="{4EE26409-416C-40CD-87FA-579AFA4AAC09}">
      <dgm:prSet/>
      <dgm:spPr/>
      <dgm:t>
        <a:bodyPr/>
        <a:lstStyle/>
        <a:p>
          <a:endParaRPr lang="en-US"/>
        </a:p>
      </dgm:t>
    </dgm:pt>
    <dgm:pt modelId="{1F723643-8E7B-40EE-B683-D5C2112DEE39}">
      <dgm:prSet phldrT="[Text]"/>
      <dgm:spPr>
        <a:xfrm rot="17700000">
          <a:off x="40230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Contractor Oversight</a:t>
          </a:r>
          <a:endParaRPr lang="en-US" dirty="0">
            <a:solidFill>
              <a:sysClr val="windowText" lastClr="000000">
                <a:hueOff val="0"/>
                <a:satOff val="0"/>
                <a:lumOff val="0"/>
                <a:alphaOff val="0"/>
              </a:sysClr>
            </a:solidFill>
            <a:latin typeface="Calibri" panose="020F0502020204030204"/>
            <a:ea typeface="+mn-ea"/>
            <a:cs typeface="+mn-cs"/>
          </a:endParaRPr>
        </a:p>
      </dgm:t>
    </dgm:pt>
    <dgm:pt modelId="{BF65B2A3-24A7-43DD-9800-C0A48D4B95A1}" type="parTrans" cxnId="{89696227-BE36-4F0D-8EC3-C36818D1BB62}">
      <dgm:prSet/>
      <dgm:spPr/>
      <dgm:t>
        <a:bodyPr/>
        <a:lstStyle/>
        <a:p>
          <a:endParaRPr lang="en-US"/>
        </a:p>
      </dgm:t>
    </dgm:pt>
    <dgm:pt modelId="{9EB9D503-A874-44E7-88BF-39C3704C758D}" type="sibTrans" cxnId="{89696227-BE36-4F0D-8EC3-C36818D1BB62}">
      <dgm:prSet/>
      <dgm:spPr/>
      <dgm:t>
        <a:bodyPr/>
        <a:lstStyle/>
        <a:p>
          <a:endParaRPr lang="en-US"/>
        </a:p>
      </dgm:t>
    </dgm:pt>
    <dgm:pt modelId="{153734BB-A2DE-4C77-A23B-E261006FCEF1}">
      <dgm:prSet phldrT="[Text]"/>
      <dgm:spPr>
        <a:xfrm rot="17700000">
          <a:off x="92080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Necessity</a:t>
          </a:r>
          <a:endParaRPr lang="en-US">
            <a:solidFill>
              <a:sysClr val="windowText" lastClr="000000">
                <a:hueOff val="0"/>
                <a:satOff val="0"/>
                <a:lumOff val="0"/>
                <a:alphaOff val="0"/>
              </a:sysClr>
            </a:solidFill>
            <a:latin typeface="Calibri" panose="020F0502020204030204"/>
            <a:ea typeface="+mn-ea"/>
            <a:cs typeface="+mn-cs"/>
          </a:endParaRPr>
        </a:p>
      </dgm:t>
    </dgm:pt>
    <dgm:pt modelId="{8915B692-04EA-438E-88E5-0CC8841ECA9C}" type="parTrans" cxnId="{3733A5E6-7BD5-44AE-888E-292E26A4CF41}">
      <dgm:prSet/>
      <dgm:spPr/>
      <dgm:t>
        <a:bodyPr/>
        <a:lstStyle/>
        <a:p>
          <a:endParaRPr lang="en-US"/>
        </a:p>
      </dgm:t>
    </dgm:pt>
    <dgm:pt modelId="{94EAEDE9-8EC4-4039-A4A1-AA5CE846A532}" type="sibTrans" cxnId="{3733A5E6-7BD5-44AE-888E-292E26A4CF41}">
      <dgm:prSet/>
      <dgm:spPr/>
      <dgm:t>
        <a:bodyPr/>
        <a:lstStyle/>
        <a:p>
          <a:endParaRPr lang="en-US"/>
        </a:p>
      </dgm:t>
    </dgm:pt>
    <dgm:pt modelId="{C1D6E01C-403F-40D2-8569-B006BDA0417E}">
      <dgm:prSet phldrT="[Text]"/>
      <dgm:spPr>
        <a:xfrm rot="17700000">
          <a:off x="5912649" y="1589748"/>
          <a:ext cx="1084549" cy="522668"/>
        </a:xfrm>
        <a:noFill/>
        <a:ln>
          <a:noFill/>
        </a:ln>
        <a:effectLst/>
      </dgm:spPr>
      <dgm:t>
        <a:bodyPr/>
        <a:lstStyle/>
        <a:p>
          <a:r>
            <a:rPr lang="en-US" b="1" smtClean="0">
              <a:solidFill>
                <a:sysClr val="windowText" lastClr="000000">
                  <a:hueOff val="0"/>
                  <a:satOff val="0"/>
                  <a:lumOff val="0"/>
                  <a:alphaOff val="0"/>
                </a:sysClr>
              </a:solidFill>
              <a:latin typeface="Calibri" panose="020F0502020204030204"/>
              <a:ea typeface="+mn-ea"/>
              <a:cs typeface="+mn-cs"/>
            </a:rPr>
            <a:t>Encouraged</a:t>
          </a:r>
          <a:endParaRPr lang="en-US" b="1">
            <a:solidFill>
              <a:sysClr val="windowText" lastClr="000000">
                <a:hueOff val="0"/>
                <a:satOff val="0"/>
                <a:lumOff val="0"/>
                <a:alphaOff val="0"/>
              </a:sysClr>
            </a:solidFill>
            <a:latin typeface="Calibri" panose="020F0502020204030204"/>
            <a:ea typeface="+mn-ea"/>
            <a:cs typeface="+mn-cs"/>
          </a:endParaRPr>
        </a:p>
      </dgm:t>
    </dgm:pt>
    <dgm:pt modelId="{3F1AA184-0FDA-488E-8CFD-35AFA273C268}" type="parTrans" cxnId="{50D0F1CF-8A14-4D06-B05C-2738672FB322}">
      <dgm:prSet/>
      <dgm:spPr/>
      <dgm:t>
        <a:bodyPr/>
        <a:lstStyle/>
        <a:p>
          <a:endParaRPr lang="en-US"/>
        </a:p>
      </dgm:t>
    </dgm:pt>
    <dgm:pt modelId="{9749E85B-F5B5-4C48-8E46-F42E38E00A24}" type="sibTrans" cxnId="{50D0F1CF-8A14-4D06-B05C-2738672FB322}">
      <dgm:prSet/>
      <dgm:spPr/>
      <dgm:t>
        <a:bodyPr/>
        <a:lstStyle/>
        <a:p>
          <a:endParaRPr lang="en-US"/>
        </a:p>
      </dgm:t>
    </dgm:pt>
    <dgm:pt modelId="{A8EEC328-9ECA-4AFD-B28B-B3A5E7FB19CA}">
      <dgm:prSet phldrT="[Text]"/>
      <dgm:spPr>
        <a:xfrm rot="17700000">
          <a:off x="600705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dirty="0">
            <a:solidFill>
              <a:sysClr val="windowText" lastClr="000000">
                <a:hueOff val="0"/>
                <a:satOff val="0"/>
                <a:lumOff val="0"/>
                <a:alphaOff val="0"/>
              </a:sysClr>
            </a:solidFill>
            <a:latin typeface="Calibri" panose="020F0502020204030204"/>
            <a:ea typeface="+mn-ea"/>
            <a:cs typeface="+mn-cs"/>
          </a:endParaRPr>
        </a:p>
      </dgm:t>
    </dgm:pt>
    <dgm:pt modelId="{23EA7280-B9C7-4C6C-BBD7-BD6CA5AAE9B5}" type="parTrans" cxnId="{078EB4EB-B0B0-4F31-90F3-AB8A44FEF341}">
      <dgm:prSet/>
      <dgm:spPr/>
      <dgm:t>
        <a:bodyPr/>
        <a:lstStyle/>
        <a:p>
          <a:endParaRPr lang="en-US"/>
        </a:p>
      </dgm:t>
    </dgm:pt>
    <dgm:pt modelId="{3A5C6A2D-99C8-495C-8A01-DD1B2A5BAE35}" type="sibTrans" cxnId="{078EB4EB-B0B0-4F31-90F3-AB8A44FEF341}">
      <dgm:prSet/>
      <dgm:spPr/>
      <dgm:t>
        <a:bodyPr/>
        <a:lstStyle/>
        <a:p>
          <a:endParaRPr lang="en-US"/>
        </a:p>
      </dgm:t>
    </dgm:pt>
    <dgm:pt modelId="{66997A45-F3F6-452D-9799-16E2AD98BA27}">
      <dgm:prSet phldrT="[Text]"/>
      <dgm:spPr>
        <a:xfrm rot="17700000">
          <a:off x="6525557"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Intergovernmental Agreements</a:t>
          </a:r>
          <a:endParaRPr lang="en-US">
            <a:solidFill>
              <a:sysClr val="windowText" lastClr="000000">
                <a:hueOff val="0"/>
                <a:satOff val="0"/>
                <a:lumOff val="0"/>
                <a:alphaOff val="0"/>
              </a:sysClr>
            </a:solidFill>
            <a:latin typeface="Calibri" panose="020F0502020204030204"/>
            <a:ea typeface="+mn-ea"/>
            <a:cs typeface="+mn-cs"/>
          </a:endParaRPr>
        </a:p>
      </dgm:t>
    </dgm:pt>
    <dgm:pt modelId="{11EB4B03-FA1B-487A-B672-B8925725B5A2}" type="parTrans" cxnId="{4299147E-98EA-4176-A22E-66AD3E5CB0DF}">
      <dgm:prSet/>
      <dgm:spPr/>
      <dgm:t>
        <a:bodyPr/>
        <a:lstStyle/>
        <a:p>
          <a:endParaRPr lang="en-US"/>
        </a:p>
      </dgm:t>
    </dgm:pt>
    <dgm:pt modelId="{720031CA-1199-44DB-AAB7-EF00089A1AB4}" type="sibTrans" cxnId="{4299147E-98EA-4176-A22E-66AD3E5CB0DF}">
      <dgm:prSet/>
      <dgm:spPr/>
      <dgm:t>
        <a:bodyPr/>
        <a:lstStyle/>
        <a:p>
          <a:endParaRPr lang="en-US"/>
        </a:p>
      </dgm:t>
    </dgm:pt>
    <dgm:pt modelId="{A38FF484-DA82-4CAF-8987-59A91B962E02}">
      <dgm:prSet phldrT="[Text]"/>
      <dgm:spPr>
        <a:xfrm rot="17700000">
          <a:off x="143931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Standards of Conduct</a:t>
          </a:r>
          <a:endParaRPr lang="en-US">
            <a:solidFill>
              <a:sysClr val="windowText" lastClr="000000">
                <a:hueOff val="0"/>
                <a:satOff val="0"/>
                <a:lumOff val="0"/>
                <a:alphaOff val="0"/>
              </a:sysClr>
            </a:solidFill>
            <a:latin typeface="Calibri" panose="020F0502020204030204"/>
            <a:ea typeface="+mn-ea"/>
            <a:cs typeface="+mn-cs"/>
          </a:endParaRPr>
        </a:p>
      </dgm:t>
    </dgm:pt>
    <dgm:pt modelId="{700533D0-7B97-4075-9B64-E759C7856F53}" type="parTrans" cxnId="{919A8F57-A712-4904-9806-CC9D929E329F}">
      <dgm:prSet/>
      <dgm:spPr/>
      <dgm:t>
        <a:bodyPr/>
        <a:lstStyle/>
        <a:p>
          <a:endParaRPr lang="en-US"/>
        </a:p>
      </dgm:t>
    </dgm:pt>
    <dgm:pt modelId="{6048ECD4-EBFA-4583-BE32-1B153BBF0B5D}" type="sibTrans" cxnId="{919A8F57-A712-4904-9806-CC9D929E329F}">
      <dgm:prSet/>
      <dgm:spPr/>
      <dgm:t>
        <a:bodyPr/>
        <a:lstStyle/>
        <a:p>
          <a:endParaRPr lang="en-US"/>
        </a:p>
      </dgm:t>
    </dgm:pt>
    <dgm:pt modelId="{9DD41E5C-B96F-45AC-8650-8BE4FDAEE09D}">
      <dgm:prSet phldrT="[Text]"/>
      <dgm:spPr>
        <a:xfrm rot="17700000">
          <a:off x="1957813"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Conflicts of Interest</a:t>
          </a:r>
          <a:endParaRPr lang="en-US">
            <a:solidFill>
              <a:sysClr val="windowText" lastClr="000000">
                <a:hueOff val="0"/>
                <a:satOff val="0"/>
                <a:lumOff val="0"/>
                <a:alphaOff val="0"/>
              </a:sysClr>
            </a:solidFill>
            <a:latin typeface="Calibri" panose="020F0502020204030204"/>
            <a:ea typeface="+mn-ea"/>
            <a:cs typeface="+mn-cs"/>
          </a:endParaRPr>
        </a:p>
      </dgm:t>
    </dgm:pt>
    <dgm:pt modelId="{8833A8B1-7234-44DA-A1E6-0711DA9643BA}" type="parTrans" cxnId="{3E34CC47-E161-45F4-9578-8831C02BFC76}">
      <dgm:prSet/>
      <dgm:spPr/>
      <dgm:t>
        <a:bodyPr/>
        <a:lstStyle/>
        <a:p>
          <a:endParaRPr lang="en-US"/>
        </a:p>
      </dgm:t>
    </dgm:pt>
    <dgm:pt modelId="{7AC137F3-CDA2-44AB-BA8E-596D1E130318}" type="sibTrans" cxnId="{3E34CC47-E161-45F4-9578-8831C02BFC76}">
      <dgm:prSet/>
      <dgm:spPr/>
      <dgm:t>
        <a:bodyPr/>
        <a:lstStyle/>
        <a:p>
          <a:endParaRPr lang="en-US"/>
        </a:p>
      </dgm:t>
    </dgm:pt>
    <dgm:pt modelId="{C62BDCFD-A725-4F86-89C7-6310F88E58AE}">
      <dgm:prSet phldrT="[Text]"/>
      <dgm:spPr>
        <a:xfrm rot="17700000">
          <a:off x="2476314"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Gifts</a:t>
          </a:r>
          <a:endParaRPr lang="en-US">
            <a:solidFill>
              <a:sysClr val="windowText" lastClr="000000">
                <a:hueOff val="0"/>
                <a:satOff val="0"/>
                <a:lumOff val="0"/>
                <a:alphaOff val="0"/>
              </a:sysClr>
            </a:solidFill>
            <a:latin typeface="Calibri" panose="020F0502020204030204"/>
            <a:ea typeface="+mn-ea"/>
            <a:cs typeface="+mn-cs"/>
          </a:endParaRPr>
        </a:p>
      </dgm:t>
    </dgm:pt>
    <dgm:pt modelId="{4E7ABAA7-62A8-450D-B066-43DF3116B254}" type="parTrans" cxnId="{F7D59852-DC7A-4ED9-85A6-200F9681A054}">
      <dgm:prSet/>
      <dgm:spPr/>
      <dgm:t>
        <a:bodyPr/>
        <a:lstStyle/>
        <a:p>
          <a:endParaRPr lang="en-US"/>
        </a:p>
      </dgm:t>
    </dgm:pt>
    <dgm:pt modelId="{37A853DD-DAD3-46CF-BF50-8767AF8D1843}" type="sibTrans" cxnId="{F7D59852-DC7A-4ED9-85A6-200F9681A054}">
      <dgm:prSet/>
      <dgm:spPr/>
      <dgm:t>
        <a:bodyPr/>
        <a:lstStyle/>
        <a:p>
          <a:endParaRPr lang="en-US"/>
        </a:p>
      </dgm:t>
    </dgm:pt>
    <dgm:pt modelId="{35334C68-6828-4163-9B77-3CED979853BC}">
      <dgm:prSet phldrT="[Text]"/>
      <dgm:spPr>
        <a:xfrm rot="17700000">
          <a:off x="2994816"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Responsible Contractors</a:t>
          </a:r>
          <a:endParaRPr lang="en-US" dirty="0">
            <a:solidFill>
              <a:sysClr val="windowText" lastClr="000000">
                <a:hueOff val="0"/>
                <a:satOff val="0"/>
                <a:lumOff val="0"/>
                <a:alphaOff val="0"/>
              </a:sysClr>
            </a:solidFill>
            <a:latin typeface="Calibri" panose="020F0502020204030204"/>
            <a:ea typeface="+mn-ea"/>
            <a:cs typeface="+mn-cs"/>
          </a:endParaRPr>
        </a:p>
      </dgm:t>
    </dgm:pt>
    <dgm:pt modelId="{F81F5A14-E57A-45B0-BD2C-3C0AD940D0E1}" type="parTrans" cxnId="{FF66D9B6-D28C-433D-BAF3-A50791D9F3B1}">
      <dgm:prSet/>
      <dgm:spPr/>
      <dgm:t>
        <a:bodyPr/>
        <a:lstStyle/>
        <a:p>
          <a:endParaRPr lang="en-US"/>
        </a:p>
      </dgm:t>
    </dgm:pt>
    <dgm:pt modelId="{4F9FD1FA-2AD8-4A56-8B9C-26AFB896E8B9}" type="sibTrans" cxnId="{FF66D9B6-D28C-433D-BAF3-A50791D9F3B1}">
      <dgm:prSet/>
      <dgm:spPr/>
      <dgm:t>
        <a:bodyPr/>
        <a:lstStyle/>
        <a:p>
          <a:endParaRPr lang="en-US"/>
        </a:p>
      </dgm:t>
    </dgm:pt>
    <dgm:pt modelId="{4416BA6E-7BD5-4DFA-83E5-A447A3401DC6}">
      <dgm:prSet phldrT="[Text]"/>
      <dgm:spPr>
        <a:xfrm rot="17700000">
          <a:off x="3513318"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Records</a:t>
          </a:r>
          <a:endParaRPr lang="en-US">
            <a:solidFill>
              <a:sysClr val="windowText" lastClr="000000">
                <a:hueOff val="0"/>
                <a:satOff val="0"/>
                <a:lumOff val="0"/>
                <a:alphaOff val="0"/>
              </a:sysClr>
            </a:solidFill>
            <a:latin typeface="Calibri" panose="020F0502020204030204"/>
            <a:ea typeface="+mn-ea"/>
            <a:cs typeface="+mn-cs"/>
          </a:endParaRPr>
        </a:p>
      </dgm:t>
    </dgm:pt>
    <dgm:pt modelId="{8EFCD3BE-8ABB-4DC6-A5BA-89CC2B88EA3B}" type="parTrans" cxnId="{FAD034CC-8AE3-4B3E-B45F-5D756FDB9AC5}">
      <dgm:prSet/>
      <dgm:spPr/>
      <dgm:t>
        <a:bodyPr/>
        <a:lstStyle/>
        <a:p>
          <a:endParaRPr lang="en-US"/>
        </a:p>
      </dgm:t>
    </dgm:pt>
    <dgm:pt modelId="{F276E930-970E-47E7-BB00-549D9E023000}" type="sibTrans" cxnId="{FAD034CC-8AE3-4B3E-B45F-5D756FDB9AC5}">
      <dgm:prSet/>
      <dgm:spPr/>
      <dgm:t>
        <a:bodyPr/>
        <a:lstStyle/>
        <a:p>
          <a:endParaRPr lang="en-US"/>
        </a:p>
      </dgm:t>
    </dgm:pt>
    <dgm:pt modelId="{AC37928C-2E69-4635-9B3F-BF8DC2DC646C}">
      <dgm:prSet phldrT="[Text]"/>
      <dgm:spPr>
        <a:xfrm rot="17700000">
          <a:off x="4550321"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Settlement of Issues</a:t>
          </a:r>
          <a:endParaRPr lang="en-US">
            <a:solidFill>
              <a:sysClr val="windowText" lastClr="000000">
                <a:hueOff val="0"/>
                <a:satOff val="0"/>
                <a:lumOff val="0"/>
                <a:alphaOff val="0"/>
              </a:sysClr>
            </a:solidFill>
            <a:latin typeface="Calibri" panose="020F0502020204030204"/>
            <a:ea typeface="+mn-ea"/>
            <a:cs typeface="+mn-cs"/>
          </a:endParaRPr>
        </a:p>
      </dgm:t>
    </dgm:pt>
    <dgm:pt modelId="{C5FF4E39-07FB-4ABC-AAC9-0B6613B36989}" type="parTrans" cxnId="{C4A8731A-ADB3-467C-B558-697C12609748}">
      <dgm:prSet/>
      <dgm:spPr/>
      <dgm:t>
        <a:bodyPr/>
        <a:lstStyle/>
        <a:p>
          <a:endParaRPr lang="en-US"/>
        </a:p>
      </dgm:t>
    </dgm:pt>
    <dgm:pt modelId="{F4E8C63B-7A08-4163-88F4-5513B42616DB}" type="sibTrans" cxnId="{C4A8731A-ADB3-467C-B558-697C12609748}">
      <dgm:prSet/>
      <dgm:spPr/>
      <dgm:t>
        <a:bodyPr/>
        <a:lstStyle/>
        <a:p>
          <a:endParaRPr lang="en-US"/>
        </a:p>
      </dgm:t>
    </dgm:pt>
    <dgm:pt modelId="{62D01E74-23A8-4196-9C9D-48371018884E}">
      <dgm:prSet phldrT="[Text]"/>
      <dgm:spPr>
        <a:xfrm rot="17700000">
          <a:off x="4031819" y="3141070"/>
          <a:ext cx="938186" cy="452358"/>
        </a:xfrm>
        <a:noFill/>
        <a:ln>
          <a:noFill/>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Time &amp; Materials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5642624A-B274-4ACA-85A9-966F14975928}" type="parTrans" cxnId="{A5A8BD2A-983F-4CC0-9006-7AE06605E1B5}">
      <dgm:prSet/>
      <dgm:spPr/>
      <dgm:t>
        <a:bodyPr/>
        <a:lstStyle/>
        <a:p>
          <a:endParaRPr lang="en-US"/>
        </a:p>
      </dgm:t>
    </dgm:pt>
    <dgm:pt modelId="{C020A67C-5AAC-451A-B752-A6B2CACD5DAC}" type="sibTrans" cxnId="{A5A8BD2A-983F-4CC0-9006-7AE06605E1B5}">
      <dgm:prSet/>
      <dgm:spPr/>
      <dgm:t>
        <a:bodyPr/>
        <a:lstStyle/>
        <a:p>
          <a:endParaRPr lang="en-US"/>
        </a:p>
      </dgm:t>
    </dgm:pt>
    <dgm:pt modelId="{D7EC714B-CF2F-45BF-AECA-62C76B1B0814}">
      <dgm:prSet phldrT="[Text]"/>
      <dgm:spPr>
        <a:xfrm rot="17700000">
          <a:off x="7044059" y="3141070"/>
          <a:ext cx="938186" cy="452358"/>
        </a:xfrm>
        <a:noFill/>
        <a:ln>
          <a:noFill/>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Value Engineering Clause</a:t>
          </a:r>
          <a:endParaRPr lang="en-US">
            <a:solidFill>
              <a:sysClr val="windowText" lastClr="000000">
                <a:hueOff val="0"/>
                <a:satOff val="0"/>
                <a:lumOff val="0"/>
                <a:alphaOff val="0"/>
              </a:sysClr>
            </a:solidFill>
            <a:latin typeface="Calibri" panose="020F0502020204030204"/>
            <a:ea typeface="+mn-ea"/>
            <a:cs typeface="+mn-cs"/>
          </a:endParaRPr>
        </a:p>
      </dgm:t>
    </dgm:pt>
    <dgm:pt modelId="{8C4F47AD-B48F-444E-B5EE-5EF1B6E6BC26}" type="parTrans" cxnId="{50A7BEF9-04A0-4652-8B3B-53663DF9FDC4}">
      <dgm:prSet/>
      <dgm:spPr/>
      <dgm:t>
        <a:bodyPr/>
        <a:lstStyle/>
        <a:p>
          <a:endParaRPr lang="en-US"/>
        </a:p>
      </dgm:t>
    </dgm:pt>
    <dgm:pt modelId="{A10FC400-4542-4566-9EA3-83D472568AFC}" type="sibTrans" cxnId="{50A7BEF9-04A0-4652-8B3B-53663DF9FDC4}">
      <dgm:prSet/>
      <dgm:spPr/>
      <dgm:t>
        <a:bodyPr/>
        <a:lstStyle/>
        <a:p>
          <a:endParaRPr lang="en-US"/>
        </a:p>
      </dgm:t>
    </dgm:pt>
    <dgm:pt modelId="{128DF80F-8DFC-4FC5-A139-C1077F1396F8}" type="pres">
      <dgm:prSet presAssocID="{526ED464-5303-4791-9661-1A6056BE7D54}" presName="Name0" presStyleCnt="0">
        <dgm:presLayoutVars>
          <dgm:dir/>
        </dgm:presLayoutVars>
      </dgm:prSet>
      <dgm:spPr/>
      <dgm:t>
        <a:bodyPr/>
        <a:lstStyle/>
        <a:p>
          <a:endParaRPr lang="en-US"/>
        </a:p>
      </dgm:t>
    </dgm:pt>
    <dgm:pt modelId="{A73799D2-0115-41CC-B2C5-0A67A3717364}" type="pres">
      <dgm:prSet presAssocID="{B8ED9555-B0D0-4537-BFE0-AB9EC579E586}" presName="parComposite" presStyleCnt="0"/>
      <dgm:spPr/>
      <dgm:t>
        <a:bodyPr/>
        <a:lstStyle/>
        <a:p>
          <a:endParaRPr lang="en-US"/>
        </a:p>
      </dgm:t>
    </dgm:pt>
    <dgm:pt modelId="{916EB9D3-95DB-42D8-A354-2784A3581378}" type="pres">
      <dgm:prSet presAssocID="{B8ED9555-B0D0-4537-BFE0-AB9EC579E586}" presName="parBigCircle" presStyleLbl="node0" presStyleIdx="0" presStyleCnt="2"/>
      <dgm:spPr>
        <a:xfrm>
          <a:off x="489"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FEB16F5-0895-4E0D-95F6-F15185B2E8E8}" type="pres">
      <dgm:prSet presAssocID="{B8ED9555-B0D0-4537-BFE0-AB9EC579E586}" presName="parTx" presStyleLbl="revTx" presStyleIdx="0" presStyleCnt="26"/>
      <dgm:spPr>
        <a:prstGeom prst="rect">
          <a:avLst/>
        </a:prstGeom>
      </dgm:spPr>
      <dgm:t>
        <a:bodyPr/>
        <a:lstStyle/>
        <a:p>
          <a:endParaRPr lang="en-US"/>
        </a:p>
      </dgm:t>
    </dgm:pt>
    <dgm:pt modelId="{A97822D0-DA8C-4CEE-A4FF-F814A7A889CD}" type="pres">
      <dgm:prSet presAssocID="{B8ED9555-B0D0-4537-BFE0-AB9EC579E586}" presName="bSpace" presStyleCnt="0"/>
      <dgm:spPr/>
      <dgm:t>
        <a:bodyPr/>
        <a:lstStyle/>
        <a:p>
          <a:endParaRPr lang="en-US"/>
        </a:p>
      </dgm:t>
    </dgm:pt>
    <dgm:pt modelId="{DA584CE9-AF94-4796-88BB-101990C235EB}" type="pres">
      <dgm:prSet presAssocID="{B8ED9555-B0D0-4537-BFE0-AB9EC579E586}" presName="parBackupNorm" presStyleCnt="0"/>
      <dgm:spPr/>
      <dgm:t>
        <a:bodyPr/>
        <a:lstStyle/>
        <a:p>
          <a:endParaRPr lang="en-US"/>
        </a:p>
      </dgm:t>
    </dgm:pt>
    <dgm:pt modelId="{04E9113E-7264-45A1-9073-E672B2CCA8A9}" type="pres">
      <dgm:prSet presAssocID="{73A28317-5356-4914-89AB-42E530253A80}" presName="parSpace" presStyleCnt="0"/>
      <dgm:spPr/>
      <dgm:t>
        <a:bodyPr/>
        <a:lstStyle/>
        <a:p>
          <a:endParaRPr lang="en-US"/>
        </a:p>
      </dgm:t>
    </dgm:pt>
    <dgm:pt modelId="{AB15B027-D590-41A0-B2E3-3591F5F9D3AD}" type="pres">
      <dgm:prSet presAssocID="{1F723643-8E7B-40EE-B683-D5C2112DEE39}" presName="desBackupLeftNorm" presStyleCnt="0"/>
      <dgm:spPr/>
      <dgm:t>
        <a:bodyPr/>
        <a:lstStyle/>
        <a:p>
          <a:endParaRPr lang="en-US"/>
        </a:p>
      </dgm:t>
    </dgm:pt>
    <dgm:pt modelId="{9E558F0D-CA87-4A8F-8D47-A660CF985891}" type="pres">
      <dgm:prSet presAssocID="{1F723643-8E7B-40EE-B683-D5C2112DEE39}" presName="desComposite" presStyleCnt="0"/>
      <dgm:spPr/>
      <dgm:t>
        <a:bodyPr/>
        <a:lstStyle/>
        <a:p>
          <a:endParaRPr lang="en-US"/>
        </a:p>
      </dgm:t>
    </dgm:pt>
    <dgm:pt modelId="{C569929B-8B4A-4D64-A053-A95AE0D36C61}" type="pres">
      <dgm:prSet presAssocID="{1F723643-8E7B-40EE-B683-D5C2112DEE39}" presName="desCircle" presStyleLbl="node1" presStyleIdx="0" presStyleCnt="12"/>
      <dgm:spPr>
        <a:xfrm>
          <a:off x="938653"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97D1391-A0C4-4F5B-9A5A-757510A7AC28}" type="pres">
      <dgm:prSet presAssocID="{1F723643-8E7B-40EE-B683-D5C2112DEE39}" presName="chTx" presStyleLbl="revTx" presStyleIdx="1" presStyleCnt="26"/>
      <dgm:spPr>
        <a:prstGeom prst="rect">
          <a:avLst/>
        </a:prstGeom>
      </dgm:spPr>
      <dgm:t>
        <a:bodyPr/>
        <a:lstStyle/>
        <a:p>
          <a:endParaRPr lang="en-US"/>
        </a:p>
      </dgm:t>
    </dgm:pt>
    <dgm:pt modelId="{0B460D7F-AAD7-4830-9CD9-956A2171D4B8}" type="pres">
      <dgm:prSet presAssocID="{1F723643-8E7B-40EE-B683-D5C2112DEE39}" presName="desTx" presStyleLbl="revTx" presStyleIdx="2" presStyleCnt="26">
        <dgm:presLayoutVars>
          <dgm:bulletEnabled val="1"/>
        </dgm:presLayoutVars>
      </dgm:prSet>
      <dgm:spPr>
        <a:xfrm rot="17700000">
          <a:off x="989668" y="1880961"/>
          <a:ext cx="938186" cy="452358"/>
        </a:xfrm>
        <a:prstGeom prst="rect">
          <a:avLst/>
        </a:prstGeom>
        <a:noFill/>
        <a:ln>
          <a:noFill/>
        </a:ln>
        <a:effectLst/>
      </dgm:spPr>
      <dgm:t>
        <a:bodyPr/>
        <a:lstStyle/>
        <a:p>
          <a:endParaRPr lang="en-US"/>
        </a:p>
      </dgm:t>
    </dgm:pt>
    <dgm:pt modelId="{D42CBA02-5A8B-4112-8160-B42B56437519}" type="pres">
      <dgm:prSet presAssocID="{1F723643-8E7B-40EE-B683-D5C2112DEE39}" presName="desBackupRightNorm" presStyleCnt="0"/>
      <dgm:spPr/>
      <dgm:t>
        <a:bodyPr/>
        <a:lstStyle/>
        <a:p>
          <a:endParaRPr lang="en-US"/>
        </a:p>
      </dgm:t>
    </dgm:pt>
    <dgm:pt modelId="{3D66EA5F-591F-4954-9B36-D64224F7186D}" type="pres">
      <dgm:prSet presAssocID="{9EB9D503-A874-44E7-88BF-39C3704C758D}" presName="desSpace" presStyleCnt="0"/>
      <dgm:spPr/>
      <dgm:t>
        <a:bodyPr/>
        <a:lstStyle/>
        <a:p>
          <a:endParaRPr lang="en-US"/>
        </a:p>
      </dgm:t>
    </dgm:pt>
    <dgm:pt modelId="{6CA55D12-ED10-4007-916D-588B86DDA3AB}" type="pres">
      <dgm:prSet presAssocID="{153734BB-A2DE-4C77-A23B-E261006FCEF1}" presName="desBackupLeftNorm" presStyleCnt="0"/>
      <dgm:spPr/>
      <dgm:t>
        <a:bodyPr/>
        <a:lstStyle/>
        <a:p>
          <a:endParaRPr lang="en-US"/>
        </a:p>
      </dgm:t>
    </dgm:pt>
    <dgm:pt modelId="{E39A84D9-463E-4854-8EEA-38C2E7BE4C1E}" type="pres">
      <dgm:prSet presAssocID="{153734BB-A2DE-4C77-A23B-E261006FCEF1}" presName="desComposite" presStyleCnt="0"/>
      <dgm:spPr/>
      <dgm:t>
        <a:bodyPr/>
        <a:lstStyle/>
        <a:p>
          <a:endParaRPr lang="en-US"/>
        </a:p>
      </dgm:t>
    </dgm:pt>
    <dgm:pt modelId="{0CB47DF0-C9B0-4625-91D0-CE9AAB1C0AF3}" type="pres">
      <dgm:prSet presAssocID="{153734BB-A2DE-4C77-A23B-E261006FCEF1}" presName="desCircle" presStyleLbl="node1" presStyleIdx="1" presStyleCnt="12"/>
      <dgm:spPr>
        <a:xfrm>
          <a:off x="1457155"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8F2D45-CF38-4026-827B-694271629CB0}" type="pres">
      <dgm:prSet presAssocID="{153734BB-A2DE-4C77-A23B-E261006FCEF1}" presName="chTx" presStyleLbl="revTx" presStyleIdx="3" presStyleCnt="26"/>
      <dgm:spPr>
        <a:prstGeom prst="rect">
          <a:avLst/>
        </a:prstGeom>
      </dgm:spPr>
      <dgm:t>
        <a:bodyPr/>
        <a:lstStyle/>
        <a:p>
          <a:endParaRPr lang="en-US"/>
        </a:p>
      </dgm:t>
    </dgm:pt>
    <dgm:pt modelId="{8B789AF9-5AFB-4876-9011-227B146B217C}" type="pres">
      <dgm:prSet presAssocID="{153734BB-A2DE-4C77-A23B-E261006FCEF1}" presName="desTx" presStyleLbl="revTx" presStyleIdx="4" presStyleCnt="26">
        <dgm:presLayoutVars>
          <dgm:bulletEnabled val="1"/>
        </dgm:presLayoutVars>
      </dgm:prSet>
      <dgm:spPr>
        <a:xfrm rot="17700000">
          <a:off x="1508169" y="1880961"/>
          <a:ext cx="938186" cy="452358"/>
        </a:xfrm>
        <a:prstGeom prst="rect">
          <a:avLst/>
        </a:prstGeom>
        <a:noFill/>
        <a:ln>
          <a:noFill/>
        </a:ln>
        <a:effectLst/>
      </dgm:spPr>
      <dgm:t>
        <a:bodyPr/>
        <a:lstStyle/>
        <a:p>
          <a:endParaRPr lang="en-US"/>
        </a:p>
      </dgm:t>
    </dgm:pt>
    <dgm:pt modelId="{BDD12598-A33B-49C3-AD83-F3C9DC08B2DD}" type="pres">
      <dgm:prSet presAssocID="{153734BB-A2DE-4C77-A23B-E261006FCEF1}" presName="desBackupRightNorm" presStyleCnt="0"/>
      <dgm:spPr/>
      <dgm:t>
        <a:bodyPr/>
        <a:lstStyle/>
        <a:p>
          <a:endParaRPr lang="en-US"/>
        </a:p>
      </dgm:t>
    </dgm:pt>
    <dgm:pt modelId="{69F1F237-B1C4-4A49-92FA-FF88E524C923}" type="pres">
      <dgm:prSet presAssocID="{94EAEDE9-8EC4-4039-A4A1-AA5CE846A532}" presName="desSpace" presStyleCnt="0"/>
      <dgm:spPr/>
      <dgm:t>
        <a:bodyPr/>
        <a:lstStyle/>
        <a:p>
          <a:endParaRPr lang="en-US"/>
        </a:p>
      </dgm:t>
    </dgm:pt>
    <dgm:pt modelId="{7FEAD882-EEE0-499B-ABF9-22E02D3E1105}" type="pres">
      <dgm:prSet presAssocID="{A38FF484-DA82-4CAF-8987-59A91B962E02}" presName="desBackupLeftNorm" presStyleCnt="0"/>
      <dgm:spPr/>
      <dgm:t>
        <a:bodyPr/>
        <a:lstStyle/>
        <a:p>
          <a:endParaRPr lang="en-US"/>
        </a:p>
      </dgm:t>
    </dgm:pt>
    <dgm:pt modelId="{476B0E25-BA91-4DBD-A345-FE23F5ADC2A6}" type="pres">
      <dgm:prSet presAssocID="{A38FF484-DA82-4CAF-8987-59A91B962E02}" presName="desComposite" presStyleCnt="0"/>
      <dgm:spPr/>
      <dgm:t>
        <a:bodyPr/>
        <a:lstStyle/>
        <a:p>
          <a:endParaRPr lang="en-US"/>
        </a:p>
      </dgm:t>
    </dgm:pt>
    <dgm:pt modelId="{6C1011C6-9181-432D-AD92-C85355E997CC}" type="pres">
      <dgm:prSet presAssocID="{A38FF484-DA82-4CAF-8987-59A91B962E02}" presName="desCircle" presStyleLbl="node1" presStyleIdx="2" presStyleCnt="12"/>
      <dgm:spPr>
        <a:xfrm>
          <a:off x="1975656"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EE635D1-EC84-4B25-83D3-3D43765D4AAB}" type="pres">
      <dgm:prSet presAssocID="{A38FF484-DA82-4CAF-8987-59A91B962E02}" presName="chTx" presStyleLbl="revTx" presStyleIdx="5" presStyleCnt="26"/>
      <dgm:spPr>
        <a:prstGeom prst="rect">
          <a:avLst/>
        </a:prstGeom>
      </dgm:spPr>
      <dgm:t>
        <a:bodyPr/>
        <a:lstStyle/>
        <a:p>
          <a:endParaRPr lang="en-US"/>
        </a:p>
      </dgm:t>
    </dgm:pt>
    <dgm:pt modelId="{14209A3A-8E06-4D02-94B0-18121A35026B}" type="pres">
      <dgm:prSet presAssocID="{A38FF484-DA82-4CAF-8987-59A91B962E02}" presName="desTx" presStyleLbl="revTx" presStyleIdx="6" presStyleCnt="26">
        <dgm:presLayoutVars>
          <dgm:bulletEnabled val="1"/>
        </dgm:presLayoutVars>
      </dgm:prSet>
      <dgm:spPr>
        <a:xfrm rot="17700000">
          <a:off x="2026671" y="1880961"/>
          <a:ext cx="938186" cy="452358"/>
        </a:xfrm>
        <a:prstGeom prst="rect">
          <a:avLst/>
        </a:prstGeom>
        <a:noFill/>
        <a:ln>
          <a:noFill/>
        </a:ln>
        <a:effectLst/>
      </dgm:spPr>
      <dgm:t>
        <a:bodyPr/>
        <a:lstStyle/>
        <a:p>
          <a:endParaRPr lang="en-US"/>
        </a:p>
      </dgm:t>
    </dgm:pt>
    <dgm:pt modelId="{8AE3C118-1528-4D1F-A6A4-C5DBBBA25032}" type="pres">
      <dgm:prSet presAssocID="{A38FF484-DA82-4CAF-8987-59A91B962E02}" presName="desBackupRightNorm" presStyleCnt="0"/>
      <dgm:spPr/>
      <dgm:t>
        <a:bodyPr/>
        <a:lstStyle/>
        <a:p>
          <a:endParaRPr lang="en-US"/>
        </a:p>
      </dgm:t>
    </dgm:pt>
    <dgm:pt modelId="{F5B309F6-745C-42EE-87FB-13DC8BCEFFDB}" type="pres">
      <dgm:prSet presAssocID="{6048ECD4-EBFA-4583-BE32-1B153BBF0B5D}" presName="desSpace" presStyleCnt="0"/>
      <dgm:spPr/>
      <dgm:t>
        <a:bodyPr/>
        <a:lstStyle/>
        <a:p>
          <a:endParaRPr lang="en-US"/>
        </a:p>
      </dgm:t>
    </dgm:pt>
    <dgm:pt modelId="{AC7383AD-93B6-4D3E-AD10-74E7AE343CB7}" type="pres">
      <dgm:prSet presAssocID="{9DD41E5C-B96F-45AC-8650-8BE4FDAEE09D}" presName="desBackupLeftNorm" presStyleCnt="0"/>
      <dgm:spPr/>
      <dgm:t>
        <a:bodyPr/>
        <a:lstStyle/>
        <a:p>
          <a:endParaRPr lang="en-US"/>
        </a:p>
      </dgm:t>
    </dgm:pt>
    <dgm:pt modelId="{E6424494-42A4-47B7-B19A-DF5EE743DE33}" type="pres">
      <dgm:prSet presAssocID="{9DD41E5C-B96F-45AC-8650-8BE4FDAEE09D}" presName="desComposite" presStyleCnt="0"/>
      <dgm:spPr/>
      <dgm:t>
        <a:bodyPr/>
        <a:lstStyle/>
        <a:p>
          <a:endParaRPr lang="en-US"/>
        </a:p>
      </dgm:t>
    </dgm:pt>
    <dgm:pt modelId="{46A6E9F1-CFFD-4CB5-A666-FE95BF085E1E}" type="pres">
      <dgm:prSet presAssocID="{9DD41E5C-B96F-45AC-8650-8BE4FDAEE09D}" presName="desCircle" presStyleLbl="node1" presStyleIdx="3" presStyleCnt="12"/>
      <dgm:spPr>
        <a:xfrm>
          <a:off x="2494158" y="2510767"/>
          <a:ext cx="452855" cy="452855"/>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5F18782-9DFB-4A53-A854-F93A273B5876}" type="pres">
      <dgm:prSet presAssocID="{9DD41E5C-B96F-45AC-8650-8BE4FDAEE09D}" presName="chTx" presStyleLbl="revTx" presStyleIdx="7" presStyleCnt="26"/>
      <dgm:spPr>
        <a:prstGeom prst="rect">
          <a:avLst/>
        </a:prstGeom>
      </dgm:spPr>
      <dgm:t>
        <a:bodyPr/>
        <a:lstStyle/>
        <a:p>
          <a:endParaRPr lang="en-US"/>
        </a:p>
      </dgm:t>
    </dgm:pt>
    <dgm:pt modelId="{2F69DD04-D1BB-4ED9-ACFA-1D482A9AC01D}" type="pres">
      <dgm:prSet presAssocID="{9DD41E5C-B96F-45AC-8650-8BE4FDAEE09D}" presName="desTx" presStyleLbl="revTx" presStyleIdx="8" presStyleCnt="26">
        <dgm:presLayoutVars>
          <dgm:bulletEnabled val="1"/>
        </dgm:presLayoutVars>
      </dgm:prSet>
      <dgm:spPr>
        <a:xfrm rot="17700000">
          <a:off x="2545173" y="1880961"/>
          <a:ext cx="938186" cy="452358"/>
        </a:xfrm>
        <a:prstGeom prst="rect">
          <a:avLst/>
        </a:prstGeom>
        <a:noFill/>
        <a:ln>
          <a:noFill/>
        </a:ln>
        <a:effectLst/>
      </dgm:spPr>
      <dgm:t>
        <a:bodyPr/>
        <a:lstStyle/>
        <a:p>
          <a:endParaRPr lang="en-US"/>
        </a:p>
      </dgm:t>
    </dgm:pt>
    <dgm:pt modelId="{5F9BC354-A253-4711-9DCC-7958820B097A}" type="pres">
      <dgm:prSet presAssocID="{9DD41E5C-B96F-45AC-8650-8BE4FDAEE09D}" presName="desBackupRightNorm" presStyleCnt="0"/>
      <dgm:spPr/>
      <dgm:t>
        <a:bodyPr/>
        <a:lstStyle/>
        <a:p>
          <a:endParaRPr lang="en-US"/>
        </a:p>
      </dgm:t>
    </dgm:pt>
    <dgm:pt modelId="{1F2905CD-E570-42DC-B18C-392BDA02EB1B}" type="pres">
      <dgm:prSet presAssocID="{7AC137F3-CDA2-44AB-BA8E-596D1E130318}" presName="desSpace" presStyleCnt="0"/>
      <dgm:spPr/>
      <dgm:t>
        <a:bodyPr/>
        <a:lstStyle/>
        <a:p>
          <a:endParaRPr lang="en-US"/>
        </a:p>
      </dgm:t>
    </dgm:pt>
    <dgm:pt modelId="{1F8F96BB-39E5-4921-BC10-522B33F17495}" type="pres">
      <dgm:prSet presAssocID="{C62BDCFD-A725-4F86-89C7-6310F88E58AE}" presName="desBackupLeftNorm" presStyleCnt="0"/>
      <dgm:spPr/>
      <dgm:t>
        <a:bodyPr/>
        <a:lstStyle/>
        <a:p>
          <a:endParaRPr lang="en-US"/>
        </a:p>
      </dgm:t>
    </dgm:pt>
    <dgm:pt modelId="{25F22FAD-4A05-49C8-A72F-D64AEA6D744D}" type="pres">
      <dgm:prSet presAssocID="{C62BDCFD-A725-4F86-89C7-6310F88E58AE}" presName="desComposite" presStyleCnt="0"/>
      <dgm:spPr/>
      <dgm:t>
        <a:bodyPr/>
        <a:lstStyle/>
        <a:p>
          <a:endParaRPr lang="en-US"/>
        </a:p>
      </dgm:t>
    </dgm:pt>
    <dgm:pt modelId="{7BE0DAE8-2727-406B-A595-DB018BE70093}" type="pres">
      <dgm:prSet presAssocID="{C62BDCFD-A725-4F86-89C7-6310F88E58AE}" presName="desCircle" presStyleLbl="node1" presStyleIdx="4" presStyleCnt="12"/>
      <dgm:spPr>
        <a:xfrm>
          <a:off x="3012660" y="2510767"/>
          <a:ext cx="452855" cy="452855"/>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BDD8448-C09A-4658-AAF5-E4E17227B58A}" type="pres">
      <dgm:prSet presAssocID="{C62BDCFD-A725-4F86-89C7-6310F88E58AE}" presName="chTx" presStyleLbl="revTx" presStyleIdx="9" presStyleCnt="26"/>
      <dgm:spPr>
        <a:prstGeom prst="rect">
          <a:avLst/>
        </a:prstGeom>
      </dgm:spPr>
      <dgm:t>
        <a:bodyPr/>
        <a:lstStyle/>
        <a:p>
          <a:endParaRPr lang="en-US"/>
        </a:p>
      </dgm:t>
    </dgm:pt>
    <dgm:pt modelId="{4C8725BB-2349-4855-B955-0250CB832536}" type="pres">
      <dgm:prSet presAssocID="{C62BDCFD-A725-4F86-89C7-6310F88E58AE}" presName="desTx" presStyleLbl="revTx" presStyleIdx="10" presStyleCnt="26">
        <dgm:presLayoutVars>
          <dgm:bulletEnabled val="1"/>
        </dgm:presLayoutVars>
      </dgm:prSet>
      <dgm:spPr>
        <a:xfrm rot="17700000">
          <a:off x="3063674" y="1880961"/>
          <a:ext cx="938186" cy="452358"/>
        </a:xfrm>
        <a:prstGeom prst="rect">
          <a:avLst/>
        </a:prstGeom>
        <a:noFill/>
        <a:ln>
          <a:noFill/>
        </a:ln>
        <a:effectLst/>
      </dgm:spPr>
      <dgm:t>
        <a:bodyPr/>
        <a:lstStyle/>
        <a:p>
          <a:endParaRPr lang="en-US"/>
        </a:p>
      </dgm:t>
    </dgm:pt>
    <dgm:pt modelId="{2A5D1C67-FDC4-42D8-A233-B37BEF808DF1}" type="pres">
      <dgm:prSet presAssocID="{C62BDCFD-A725-4F86-89C7-6310F88E58AE}" presName="desBackupRightNorm" presStyleCnt="0"/>
      <dgm:spPr/>
      <dgm:t>
        <a:bodyPr/>
        <a:lstStyle/>
        <a:p>
          <a:endParaRPr lang="en-US"/>
        </a:p>
      </dgm:t>
    </dgm:pt>
    <dgm:pt modelId="{75B7779F-B42C-4BAE-BB6D-ADA9EE348394}" type="pres">
      <dgm:prSet presAssocID="{37A853DD-DAD3-46CF-BF50-8767AF8D1843}" presName="desSpace" presStyleCnt="0"/>
      <dgm:spPr/>
      <dgm:t>
        <a:bodyPr/>
        <a:lstStyle/>
        <a:p>
          <a:endParaRPr lang="en-US"/>
        </a:p>
      </dgm:t>
    </dgm:pt>
    <dgm:pt modelId="{138999A5-BFCE-48E7-9F5C-7E32BF484ABB}" type="pres">
      <dgm:prSet presAssocID="{35334C68-6828-4163-9B77-3CED979853BC}" presName="desBackupLeftNorm" presStyleCnt="0"/>
      <dgm:spPr/>
      <dgm:t>
        <a:bodyPr/>
        <a:lstStyle/>
        <a:p>
          <a:endParaRPr lang="en-US"/>
        </a:p>
      </dgm:t>
    </dgm:pt>
    <dgm:pt modelId="{6642340D-FBD6-4346-AF92-3D4BC4CC634F}" type="pres">
      <dgm:prSet presAssocID="{35334C68-6828-4163-9B77-3CED979853BC}" presName="desComposite" presStyleCnt="0"/>
      <dgm:spPr/>
      <dgm:t>
        <a:bodyPr/>
        <a:lstStyle/>
        <a:p>
          <a:endParaRPr lang="en-US"/>
        </a:p>
      </dgm:t>
    </dgm:pt>
    <dgm:pt modelId="{14625237-8953-4292-B049-56EBFAED1E49}" type="pres">
      <dgm:prSet presAssocID="{35334C68-6828-4163-9B77-3CED979853BC}" presName="desCircle" presStyleLbl="node1" presStyleIdx="5" presStyleCnt="12"/>
      <dgm:spPr>
        <a:xfrm>
          <a:off x="3531161" y="2510767"/>
          <a:ext cx="452855" cy="452855"/>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83FC8B-1FF7-4F22-9575-007D83F87132}" type="pres">
      <dgm:prSet presAssocID="{35334C68-6828-4163-9B77-3CED979853BC}" presName="chTx" presStyleLbl="revTx" presStyleIdx="11" presStyleCnt="26"/>
      <dgm:spPr>
        <a:prstGeom prst="rect">
          <a:avLst/>
        </a:prstGeom>
      </dgm:spPr>
      <dgm:t>
        <a:bodyPr/>
        <a:lstStyle/>
        <a:p>
          <a:endParaRPr lang="en-US"/>
        </a:p>
      </dgm:t>
    </dgm:pt>
    <dgm:pt modelId="{A786587B-9206-49E8-AF89-B16F256995D4}" type="pres">
      <dgm:prSet presAssocID="{35334C68-6828-4163-9B77-3CED979853BC}" presName="desTx" presStyleLbl="revTx" presStyleIdx="12" presStyleCnt="26">
        <dgm:presLayoutVars>
          <dgm:bulletEnabled val="1"/>
        </dgm:presLayoutVars>
      </dgm:prSet>
      <dgm:spPr>
        <a:xfrm rot="17700000">
          <a:off x="3582176" y="1880961"/>
          <a:ext cx="938186" cy="452358"/>
        </a:xfrm>
        <a:prstGeom prst="rect">
          <a:avLst/>
        </a:prstGeom>
        <a:noFill/>
        <a:ln>
          <a:noFill/>
        </a:ln>
        <a:effectLst/>
      </dgm:spPr>
      <dgm:t>
        <a:bodyPr/>
        <a:lstStyle/>
        <a:p>
          <a:endParaRPr lang="en-US"/>
        </a:p>
      </dgm:t>
    </dgm:pt>
    <dgm:pt modelId="{6BC69224-E418-4698-B46E-3745C8C7D03E}" type="pres">
      <dgm:prSet presAssocID="{35334C68-6828-4163-9B77-3CED979853BC}" presName="desBackupRightNorm" presStyleCnt="0"/>
      <dgm:spPr/>
      <dgm:t>
        <a:bodyPr/>
        <a:lstStyle/>
        <a:p>
          <a:endParaRPr lang="en-US"/>
        </a:p>
      </dgm:t>
    </dgm:pt>
    <dgm:pt modelId="{3ED9371E-7730-4322-A24A-2E4E516D54F8}" type="pres">
      <dgm:prSet presAssocID="{4F9FD1FA-2AD8-4A56-8B9C-26AFB896E8B9}" presName="desSpace" presStyleCnt="0"/>
      <dgm:spPr/>
      <dgm:t>
        <a:bodyPr/>
        <a:lstStyle/>
        <a:p>
          <a:endParaRPr lang="en-US"/>
        </a:p>
      </dgm:t>
    </dgm:pt>
    <dgm:pt modelId="{DD99DCFC-9DC3-45FE-A27E-23EBD4C58810}" type="pres">
      <dgm:prSet presAssocID="{4416BA6E-7BD5-4DFA-83E5-A447A3401DC6}" presName="desBackupLeftNorm" presStyleCnt="0"/>
      <dgm:spPr/>
      <dgm:t>
        <a:bodyPr/>
        <a:lstStyle/>
        <a:p>
          <a:endParaRPr lang="en-US"/>
        </a:p>
      </dgm:t>
    </dgm:pt>
    <dgm:pt modelId="{237B9514-8B6A-485E-B43D-6BCD56CF5866}" type="pres">
      <dgm:prSet presAssocID="{4416BA6E-7BD5-4DFA-83E5-A447A3401DC6}" presName="desComposite" presStyleCnt="0"/>
      <dgm:spPr/>
      <dgm:t>
        <a:bodyPr/>
        <a:lstStyle/>
        <a:p>
          <a:endParaRPr lang="en-US"/>
        </a:p>
      </dgm:t>
    </dgm:pt>
    <dgm:pt modelId="{2B69C31F-2611-46CD-B15F-A63151CF8522}" type="pres">
      <dgm:prSet presAssocID="{4416BA6E-7BD5-4DFA-83E5-A447A3401DC6}" presName="desCircle" presStyleLbl="node1" presStyleIdx="6" presStyleCnt="12"/>
      <dgm:spPr>
        <a:xfrm>
          <a:off x="4049663" y="2510767"/>
          <a:ext cx="452855" cy="452855"/>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8E0B984-2B2B-4647-B714-EADE465BC6C8}" type="pres">
      <dgm:prSet presAssocID="{4416BA6E-7BD5-4DFA-83E5-A447A3401DC6}" presName="chTx" presStyleLbl="revTx" presStyleIdx="13" presStyleCnt="26"/>
      <dgm:spPr>
        <a:prstGeom prst="rect">
          <a:avLst/>
        </a:prstGeom>
      </dgm:spPr>
      <dgm:t>
        <a:bodyPr/>
        <a:lstStyle/>
        <a:p>
          <a:endParaRPr lang="en-US"/>
        </a:p>
      </dgm:t>
    </dgm:pt>
    <dgm:pt modelId="{0B195645-B696-4F3C-8D36-A5C4F2ECB90A}" type="pres">
      <dgm:prSet presAssocID="{4416BA6E-7BD5-4DFA-83E5-A447A3401DC6}" presName="desTx" presStyleLbl="revTx" presStyleIdx="14" presStyleCnt="26">
        <dgm:presLayoutVars>
          <dgm:bulletEnabled val="1"/>
        </dgm:presLayoutVars>
      </dgm:prSet>
      <dgm:spPr>
        <a:xfrm rot="17700000">
          <a:off x="4100678" y="1880961"/>
          <a:ext cx="938186" cy="452358"/>
        </a:xfrm>
        <a:prstGeom prst="rect">
          <a:avLst/>
        </a:prstGeom>
        <a:noFill/>
        <a:ln>
          <a:noFill/>
        </a:ln>
        <a:effectLst/>
      </dgm:spPr>
      <dgm:t>
        <a:bodyPr/>
        <a:lstStyle/>
        <a:p>
          <a:endParaRPr lang="en-US"/>
        </a:p>
      </dgm:t>
    </dgm:pt>
    <dgm:pt modelId="{FC7EDFC4-9401-4FAD-A5D8-5349919206AB}" type="pres">
      <dgm:prSet presAssocID="{4416BA6E-7BD5-4DFA-83E5-A447A3401DC6}" presName="desBackupRightNorm" presStyleCnt="0"/>
      <dgm:spPr/>
      <dgm:t>
        <a:bodyPr/>
        <a:lstStyle/>
        <a:p>
          <a:endParaRPr lang="en-US"/>
        </a:p>
      </dgm:t>
    </dgm:pt>
    <dgm:pt modelId="{6E052AA8-1181-4665-AF2D-7C90B3AEE624}" type="pres">
      <dgm:prSet presAssocID="{F276E930-970E-47E7-BB00-549D9E023000}" presName="desSpace" presStyleCnt="0"/>
      <dgm:spPr/>
      <dgm:t>
        <a:bodyPr/>
        <a:lstStyle/>
        <a:p>
          <a:endParaRPr lang="en-US"/>
        </a:p>
      </dgm:t>
    </dgm:pt>
    <dgm:pt modelId="{5190D957-B1C4-4D14-9389-BBF48460EC8D}" type="pres">
      <dgm:prSet presAssocID="{62D01E74-23A8-4196-9C9D-48371018884E}" presName="desBackupLeftNorm" presStyleCnt="0"/>
      <dgm:spPr/>
      <dgm:t>
        <a:bodyPr/>
        <a:lstStyle/>
        <a:p>
          <a:endParaRPr lang="en-US"/>
        </a:p>
      </dgm:t>
    </dgm:pt>
    <dgm:pt modelId="{3A82B62D-509D-43F3-8A92-69B7FB615EF5}" type="pres">
      <dgm:prSet presAssocID="{62D01E74-23A8-4196-9C9D-48371018884E}" presName="desComposite" presStyleCnt="0"/>
      <dgm:spPr/>
      <dgm:t>
        <a:bodyPr/>
        <a:lstStyle/>
        <a:p>
          <a:endParaRPr lang="en-US"/>
        </a:p>
      </dgm:t>
    </dgm:pt>
    <dgm:pt modelId="{F7FE0015-1B93-4F6E-9909-0411AE9646C6}" type="pres">
      <dgm:prSet presAssocID="{62D01E74-23A8-4196-9C9D-48371018884E}" presName="desCircle" presStyleLbl="node1" presStyleIdx="7" presStyleCnt="12"/>
      <dgm:spPr>
        <a:xfrm>
          <a:off x="4568165" y="2510767"/>
          <a:ext cx="452855" cy="452855"/>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02943F-FED0-4D58-892C-F7A70068836B}" type="pres">
      <dgm:prSet presAssocID="{62D01E74-23A8-4196-9C9D-48371018884E}" presName="chTx" presStyleLbl="revTx" presStyleIdx="15" presStyleCnt="26"/>
      <dgm:spPr>
        <a:prstGeom prst="rect">
          <a:avLst/>
        </a:prstGeom>
      </dgm:spPr>
      <dgm:t>
        <a:bodyPr/>
        <a:lstStyle/>
        <a:p>
          <a:endParaRPr lang="en-US"/>
        </a:p>
      </dgm:t>
    </dgm:pt>
    <dgm:pt modelId="{DA85DC30-A9CE-49F4-AA84-3109832B7D23}" type="pres">
      <dgm:prSet presAssocID="{62D01E74-23A8-4196-9C9D-48371018884E}" presName="desTx" presStyleLbl="revTx" presStyleIdx="16" presStyleCnt="26">
        <dgm:presLayoutVars>
          <dgm:bulletEnabled val="1"/>
        </dgm:presLayoutVars>
      </dgm:prSet>
      <dgm:spPr>
        <a:xfrm rot="17700000">
          <a:off x="4619179" y="1880961"/>
          <a:ext cx="938186" cy="452358"/>
        </a:xfrm>
        <a:prstGeom prst="rect">
          <a:avLst/>
        </a:prstGeom>
        <a:noFill/>
        <a:ln>
          <a:noFill/>
        </a:ln>
        <a:effectLst/>
      </dgm:spPr>
      <dgm:t>
        <a:bodyPr/>
        <a:lstStyle/>
        <a:p>
          <a:endParaRPr lang="en-US"/>
        </a:p>
      </dgm:t>
    </dgm:pt>
    <dgm:pt modelId="{D3B3CF18-69C0-4B24-9954-864273A72172}" type="pres">
      <dgm:prSet presAssocID="{62D01E74-23A8-4196-9C9D-48371018884E}" presName="desBackupRightNorm" presStyleCnt="0"/>
      <dgm:spPr/>
      <dgm:t>
        <a:bodyPr/>
        <a:lstStyle/>
        <a:p>
          <a:endParaRPr lang="en-US"/>
        </a:p>
      </dgm:t>
    </dgm:pt>
    <dgm:pt modelId="{85E98B99-DCB5-40D8-A424-D2BB7422DD9C}" type="pres">
      <dgm:prSet presAssocID="{C020A67C-5AAC-451A-B752-A6B2CACD5DAC}" presName="desSpace" presStyleCnt="0"/>
      <dgm:spPr/>
      <dgm:t>
        <a:bodyPr/>
        <a:lstStyle/>
        <a:p>
          <a:endParaRPr lang="en-US"/>
        </a:p>
      </dgm:t>
    </dgm:pt>
    <dgm:pt modelId="{4BE41874-4312-498D-88DE-08D188FF2213}" type="pres">
      <dgm:prSet presAssocID="{AC37928C-2E69-4635-9B3F-BF8DC2DC646C}" presName="desBackupLeftNorm" presStyleCnt="0"/>
      <dgm:spPr/>
      <dgm:t>
        <a:bodyPr/>
        <a:lstStyle/>
        <a:p>
          <a:endParaRPr lang="en-US"/>
        </a:p>
      </dgm:t>
    </dgm:pt>
    <dgm:pt modelId="{4BA0E3BB-139E-4360-A864-075BA0E0A0A1}" type="pres">
      <dgm:prSet presAssocID="{AC37928C-2E69-4635-9B3F-BF8DC2DC646C}" presName="desComposite" presStyleCnt="0"/>
      <dgm:spPr/>
      <dgm:t>
        <a:bodyPr/>
        <a:lstStyle/>
        <a:p>
          <a:endParaRPr lang="en-US"/>
        </a:p>
      </dgm:t>
    </dgm:pt>
    <dgm:pt modelId="{9CBD063D-9022-453E-8886-56FFD71EF60D}" type="pres">
      <dgm:prSet presAssocID="{AC37928C-2E69-4635-9B3F-BF8DC2DC646C}" presName="desCircle" presStyleLbl="node1" presStyleIdx="8" presStyleCnt="12"/>
      <dgm:spPr>
        <a:xfrm>
          <a:off x="5086666" y="2510767"/>
          <a:ext cx="452855" cy="452855"/>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578690C-CCF7-4E95-A3C8-761BDDA14AC2}" type="pres">
      <dgm:prSet presAssocID="{AC37928C-2E69-4635-9B3F-BF8DC2DC646C}" presName="chTx" presStyleLbl="revTx" presStyleIdx="17" presStyleCnt="26"/>
      <dgm:spPr>
        <a:prstGeom prst="rect">
          <a:avLst/>
        </a:prstGeom>
      </dgm:spPr>
      <dgm:t>
        <a:bodyPr/>
        <a:lstStyle/>
        <a:p>
          <a:endParaRPr lang="en-US"/>
        </a:p>
      </dgm:t>
    </dgm:pt>
    <dgm:pt modelId="{BCAC07ED-210F-4ECE-8273-DAEFACE120C5}" type="pres">
      <dgm:prSet presAssocID="{AC37928C-2E69-4635-9B3F-BF8DC2DC646C}" presName="desTx" presStyleLbl="revTx" presStyleIdx="18" presStyleCnt="26">
        <dgm:presLayoutVars>
          <dgm:bulletEnabled val="1"/>
        </dgm:presLayoutVars>
      </dgm:prSet>
      <dgm:spPr>
        <a:xfrm rot="17700000">
          <a:off x="5137681" y="1880961"/>
          <a:ext cx="938186" cy="452358"/>
        </a:xfrm>
        <a:prstGeom prst="rect">
          <a:avLst/>
        </a:prstGeom>
        <a:noFill/>
        <a:ln>
          <a:noFill/>
        </a:ln>
        <a:effectLst/>
      </dgm:spPr>
      <dgm:t>
        <a:bodyPr/>
        <a:lstStyle/>
        <a:p>
          <a:endParaRPr lang="en-US"/>
        </a:p>
      </dgm:t>
    </dgm:pt>
    <dgm:pt modelId="{57511FEF-176E-4FFD-A378-0D480F6C8F9C}" type="pres">
      <dgm:prSet presAssocID="{AC37928C-2E69-4635-9B3F-BF8DC2DC646C}" presName="desBackupRightNorm" presStyleCnt="0"/>
      <dgm:spPr/>
      <dgm:t>
        <a:bodyPr/>
        <a:lstStyle/>
        <a:p>
          <a:endParaRPr lang="en-US"/>
        </a:p>
      </dgm:t>
    </dgm:pt>
    <dgm:pt modelId="{70697718-C4A8-451C-B0BA-C2229DB84EC5}" type="pres">
      <dgm:prSet presAssocID="{F4E8C63B-7A08-4163-88F4-5513B42616DB}" presName="desSpace" presStyleCnt="0"/>
      <dgm:spPr/>
      <dgm:t>
        <a:bodyPr/>
        <a:lstStyle/>
        <a:p>
          <a:endParaRPr lang="en-US"/>
        </a:p>
      </dgm:t>
    </dgm:pt>
    <dgm:pt modelId="{601A78D8-9D01-4EDF-844B-1C0D93F12178}" type="pres">
      <dgm:prSet presAssocID="{C1D6E01C-403F-40D2-8569-B006BDA0417E}" presName="parComposite" presStyleCnt="0"/>
      <dgm:spPr/>
      <dgm:t>
        <a:bodyPr/>
        <a:lstStyle/>
        <a:p>
          <a:endParaRPr lang="en-US"/>
        </a:p>
      </dgm:t>
    </dgm:pt>
    <dgm:pt modelId="{56E97C0E-DB67-49C0-A75F-1694F2AC034A}" type="pres">
      <dgm:prSet presAssocID="{C1D6E01C-403F-40D2-8569-B006BDA0417E}" presName="parBigCircle" presStyleLbl="node0" presStyleIdx="1" presStyleCnt="2"/>
      <dgm:spPr>
        <a:xfrm>
          <a:off x="5605238" y="2300971"/>
          <a:ext cx="872447" cy="872447"/>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1DD87D-C4DE-4736-BB5E-C342761A74C5}" type="pres">
      <dgm:prSet presAssocID="{C1D6E01C-403F-40D2-8569-B006BDA0417E}" presName="parTx" presStyleLbl="revTx" presStyleIdx="19" presStyleCnt="26"/>
      <dgm:spPr>
        <a:prstGeom prst="rect">
          <a:avLst/>
        </a:prstGeom>
      </dgm:spPr>
      <dgm:t>
        <a:bodyPr/>
        <a:lstStyle/>
        <a:p>
          <a:endParaRPr lang="en-US"/>
        </a:p>
      </dgm:t>
    </dgm:pt>
    <dgm:pt modelId="{5A82B8DC-51A5-47CC-90B2-0722A858C128}" type="pres">
      <dgm:prSet presAssocID="{C1D6E01C-403F-40D2-8569-B006BDA0417E}" presName="bSpace" presStyleCnt="0"/>
      <dgm:spPr/>
      <dgm:t>
        <a:bodyPr/>
        <a:lstStyle/>
        <a:p>
          <a:endParaRPr lang="en-US"/>
        </a:p>
      </dgm:t>
    </dgm:pt>
    <dgm:pt modelId="{C02431C3-3C1F-44C4-942C-73F87AC066AD}" type="pres">
      <dgm:prSet presAssocID="{C1D6E01C-403F-40D2-8569-B006BDA0417E}" presName="parBackupNorm" presStyleCnt="0"/>
      <dgm:spPr/>
      <dgm:t>
        <a:bodyPr/>
        <a:lstStyle/>
        <a:p>
          <a:endParaRPr lang="en-US"/>
        </a:p>
      </dgm:t>
    </dgm:pt>
    <dgm:pt modelId="{A9EA637F-C01B-4FFE-BADB-7A06AAD08259}" type="pres">
      <dgm:prSet presAssocID="{9749E85B-F5B5-4C48-8E46-F42E38E00A24}" presName="parSpace" presStyleCnt="0"/>
      <dgm:spPr/>
      <dgm:t>
        <a:bodyPr/>
        <a:lstStyle/>
        <a:p>
          <a:endParaRPr lang="en-US"/>
        </a:p>
      </dgm:t>
    </dgm:pt>
    <dgm:pt modelId="{F520D7FA-7266-4C52-AE40-A8D0B94A3063}" type="pres">
      <dgm:prSet presAssocID="{A8EEC328-9ECA-4AFD-B28B-B3A5E7FB19CA}" presName="desBackupLeftNorm" presStyleCnt="0"/>
      <dgm:spPr/>
      <dgm:t>
        <a:bodyPr/>
        <a:lstStyle/>
        <a:p>
          <a:endParaRPr lang="en-US"/>
        </a:p>
      </dgm:t>
    </dgm:pt>
    <dgm:pt modelId="{DF98BDA0-8D43-4AC3-A279-AEF94F3E623C}" type="pres">
      <dgm:prSet presAssocID="{A8EEC328-9ECA-4AFD-B28B-B3A5E7FB19CA}" presName="desComposite" presStyleCnt="0"/>
      <dgm:spPr/>
      <dgm:t>
        <a:bodyPr/>
        <a:lstStyle/>
        <a:p>
          <a:endParaRPr lang="en-US"/>
        </a:p>
      </dgm:t>
    </dgm:pt>
    <dgm:pt modelId="{7F2FC8F1-6EA4-44B7-99B0-69773CF6F00A}" type="pres">
      <dgm:prSet presAssocID="{A8EEC328-9ECA-4AFD-B28B-B3A5E7FB19CA}" presName="desCircle" presStyleLbl="node1" presStyleIdx="9" presStyleCnt="12"/>
      <dgm:spPr>
        <a:xfrm>
          <a:off x="6543401" y="2510767"/>
          <a:ext cx="452855" cy="452855"/>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2F71C00-887C-44DD-A8BA-3A3E96C656FC}" type="pres">
      <dgm:prSet presAssocID="{A8EEC328-9ECA-4AFD-B28B-B3A5E7FB19CA}" presName="chTx" presStyleLbl="revTx" presStyleIdx="20" presStyleCnt="26"/>
      <dgm:spPr>
        <a:prstGeom prst="rect">
          <a:avLst/>
        </a:prstGeom>
      </dgm:spPr>
      <dgm:t>
        <a:bodyPr/>
        <a:lstStyle/>
        <a:p>
          <a:endParaRPr lang="en-US"/>
        </a:p>
      </dgm:t>
    </dgm:pt>
    <dgm:pt modelId="{B50B6407-54DD-4CD8-9F27-5A361E4DE4C8}" type="pres">
      <dgm:prSet presAssocID="{A8EEC328-9ECA-4AFD-B28B-B3A5E7FB19CA}" presName="desTx" presStyleLbl="revTx" presStyleIdx="21" presStyleCnt="26">
        <dgm:presLayoutVars>
          <dgm:bulletEnabled val="1"/>
        </dgm:presLayoutVars>
      </dgm:prSet>
      <dgm:spPr>
        <a:xfrm rot="17700000">
          <a:off x="6594416" y="1880961"/>
          <a:ext cx="938186" cy="452358"/>
        </a:xfrm>
        <a:prstGeom prst="rect">
          <a:avLst/>
        </a:prstGeom>
        <a:noFill/>
        <a:ln>
          <a:noFill/>
        </a:ln>
        <a:effectLst/>
      </dgm:spPr>
      <dgm:t>
        <a:bodyPr/>
        <a:lstStyle/>
        <a:p>
          <a:endParaRPr lang="en-US"/>
        </a:p>
      </dgm:t>
    </dgm:pt>
    <dgm:pt modelId="{A27D3F0B-96F9-4B58-B7E1-F937D5A1D47D}" type="pres">
      <dgm:prSet presAssocID="{A8EEC328-9ECA-4AFD-B28B-B3A5E7FB19CA}" presName="desBackupRightNorm" presStyleCnt="0"/>
      <dgm:spPr/>
      <dgm:t>
        <a:bodyPr/>
        <a:lstStyle/>
        <a:p>
          <a:endParaRPr lang="en-US"/>
        </a:p>
      </dgm:t>
    </dgm:pt>
    <dgm:pt modelId="{378FC52B-8A2F-4BF3-80F4-367D32560412}" type="pres">
      <dgm:prSet presAssocID="{3A5C6A2D-99C8-495C-8A01-DD1B2A5BAE35}" presName="desSpace" presStyleCnt="0"/>
      <dgm:spPr/>
      <dgm:t>
        <a:bodyPr/>
        <a:lstStyle/>
        <a:p>
          <a:endParaRPr lang="en-US"/>
        </a:p>
      </dgm:t>
    </dgm:pt>
    <dgm:pt modelId="{FAF97F3E-D4DE-4B38-A819-751FDA4BDD69}" type="pres">
      <dgm:prSet presAssocID="{66997A45-F3F6-452D-9799-16E2AD98BA27}" presName="desBackupLeftNorm" presStyleCnt="0"/>
      <dgm:spPr/>
      <dgm:t>
        <a:bodyPr/>
        <a:lstStyle/>
        <a:p>
          <a:endParaRPr lang="en-US"/>
        </a:p>
      </dgm:t>
    </dgm:pt>
    <dgm:pt modelId="{DAA415A9-A9B1-4BBA-B460-8A41B6E55410}" type="pres">
      <dgm:prSet presAssocID="{66997A45-F3F6-452D-9799-16E2AD98BA27}" presName="desComposite" presStyleCnt="0"/>
      <dgm:spPr/>
      <dgm:t>
        <a:bodyPr/>
        <a:lstStyle/>
        <a:p>
          <a:endParaRPr lang="en-US"/>
        </a:p>
      </dgm:t>
    </dgm:pt>
    <dgm:pt modelId="{1B65B706-E109-40CF-A3FA-D178A36BB320}" type="pres">
      <dgm:prSet presAssocID="{66997A45-F3F6-452D-9799-16E2AD98BA27}" presName="desCircle" presStyleLbl="node1" presStyleIdx="10" presStyleCnt="12"/>
      <dgm:spPr>
        <a:xfrm>
          <a:off x="7061903" y="2510767"/>
          <a:ext cx="452855" cy="452855"/>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D9B3CFE-F855-4C4D-9555-12FD95D1A111}" type="pres">
      <dgm:prSet presAssocID="{66997A45-F3F6-452D-9799-16E2AD98BA27}" presName="chTx" presStyleLbl="revTx" presStyleIdx="22" presStyleCnt="26"/>
      <dgm:spPr>
        <a:prstGeom prst="rect">
          <a:avLst/>
        </a:prstGeom>
      </dgm:spPr>
      <dgm:t>
        <a:bodyPr/>
        <a:lstStyle/>
        <a:p>
          <a:endParaRPr lang="en-US"/>
        </a:p>
      </dgm:t>
    </dgm:pt>
    <dgm:pt modelId="{B736E2A6-9A8C-44CA-82E4-3796E7A566CA}" type="pres">
      <dgm:prSet presAssocID="{66997A45-F3F6-452D-9799-16E2AD98BA27}" presName="desTx" presStyleLbl="revTx" presStyleIdx="23" presStyleCnt="26">
        <dgm:presLayoutVars>
          <dgm:bulletEnabled val="1"/>
        </dgm:presLayoutVars>
      </dgm:prSet>
      <dgm:spPr>
        <a:xfrm rot="17700000">
          <a:off x="7112918" y="1880961"/>
          <a:ext cx="938186" cy="452358"/>
        </a:xfrm>
        <a:prstGeom prst="rect">
          <a:avLst/>
        </a:prstGeom>
        <a:noFill/>
        <a:ln>
          <a:noFill/>
        </a:ln>
        <a:effectLst/>
      </dgm:spPr>
      <dgm:t>
        <a:bodyPr/>
        <a:lstStyle/>
        <a:p>
          <a:endParaRPr lang="en-US"/>
        </a:p>
      </dgm:t>
    </dgm:pt>
    <dgm:pt modelId="{9EBFA21D-6AC2-41E7-94EE-7AE9D293080F}" type="pres">
      <dgm:prSet presAssocID="{66997A45-F3F6-452D-9799-16E2AD98BA27}" presName="desBackupRightNorm" presStyleCnt="0"/>
      <dgm:spPr/>
      <dgm:t>
        <a:bodyPr/>
        <a:lstStyle/>
        <a:p>
          <a:endParaRPr lang="en-US"/>
        </a:p>
      </dgm:t>
    </dgm:pt>
    <dgm:pt modelId="{E3F76934-1D4A-47AD-92D5-9A4B8E3BFF1D}" type="pres">
      <dgm:prSet presAssocID="{720031CA-1199-44DB-AAB7-EF00089A1AB4}" presName="desSpace" presStyleCnt="0"/>
      <dgm:spPr/>
      <dgm:t>
        <a:bodyPr/>
        <a:lstStyle/>
        <a:p>
          <a:endParaRPr lang="en-US"/>
        </a:p>
      </dgm:t>
    </dgm:pt>
    <dgm:pt modelId="{D0CD7425-0B36-4965-88CC-B884A93B6127}" type="pres">
      <dgm:prSet presAssocID="{D7EC714B-CF2F-45BF-AECA-62C76B1B0814}" presName="desBackupLeftNorm" presStyleCnt="0"/>
      <dgm:spPr/>
      <dgm:t>
        <a:bodyPr/>
        <a:lstStyle/>
        <a:p>
          <a:endParaRPr lang="en-US"/>
        </a:p>
      </dgm:t>
    </dgm:pt>
    <dgm:pt modelId="{3C6BEC8A-6385-422D-A1F9-460716C44901}" type="pres">
      <dgm:prSet presAssocID="{D7EC714B-CF2F-45BF-AECA-62C76B1B0814}" presName="desComposite" presStyleCnt="0"/>
      <dgm:spPr/>
      <dgm:t>
        <a:bodyPr/>
        <a:lstStyle/>
        <a:p>
          <a:endParaRPr lang="en-US"/>
        </a:p>
      </dgm:t>
    </dgm:pt>
    <dgm:pt modelId="{14A94102-60C3-4AF7-9B15-2BDB1214ADAD}" type="pres">
      <dgm:prSet presAssocID="{D7EC714B-CF2F-45BF-AECA-62C76B1B0814}" presName="desCircle" presStyleLbl="node1" presStyleIdx="11" presStyleCnt="12"/>
      <dgm:spPr>
        <a:xfrm>
          <a:off x="7580404" y="2510767"/>
          <a:ext cx="452855" cy="45285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6D08911-A7AE-4125-BB28-2FA3DE35044A}" type="pres">
      <dgm:prSet presAssocID="{D7EC714B-CF2F-45BF-AECA-62C76B1B0814}" presName="chTx" presStyleLbl="revTx" presStyleIdx="24" presStyleCnt="26"/>
      <dgm:spPr>
        <a:prstGeom prst="rect">
          <a:avLst/>
        </a:prstGeom>
      </dgm:spPr>
      <dgm:t>
        <a:bodyPr/>
        <a:lstStyle/>
        <a:p>
          <a:endParaRPr lang="en-US"/>
        </a:p>
      </dgm:t>
    </dgm:pt>
    <dgm:pt modelId="{1C6030A1-8D59-4C99-90B6-C602F35CCB09}" type="pres">
      <dgm:prSet presAssocID="{D7EC714B-CF2F-45BF-AECA-62C76B1B0814}" presName="desTx" presStyleLbl="revTx" presStyleIdx="25" presStyleCnt="26">
        <dgm:presLayoutVars>
          <dgm:bulletEnabled val="1"/>
        </dgm:presLayoutVars>
      </dgm:prSet>
      <dgm:spPr>
        <a:xfrm rot="17700000">
          <a:off x="7631419" y="1880961"/>
          <a:ext cx="938186" cy="452358"/>
        </a:xfrm>
        <a:prstGeom prst="rect">
          <a:avLst/>
        </a:prstGeom>
        <a:noFill/>
        <a:ln>
          <a:noFill/>
        </a:ln>
        <a:effectLst/>
      </dgm:spPr>
      <dgm:t>
        <a:bodyPr/>
        <a:lstStyle/>
        <a:p>
          <a:endParaRPr lang="en-US"/>
        </a:p>
      </dgm:t>
    </dgm:pt>
    <dgm:pt modelId="{8B1EF224-3587-498F-8FE0-C87627ACCB41}" type="pres">
      <dgm:prSet presAssocID="{D7EC714B-CF2F-45BF-AECA-62C76B1B0814}" presName="desBackupRightNorm" presStyleCnt="0"/>
      <dgm:spPr/>
      <dgm:t>
        <a:bodyPr/>
        <a:lstStyle/>
        <a:p>
          <a:endParaRPr lang="en-US"/>
        </a:p>
      </dgm:t>
    </dgm:pt>
    <dgm:pt modelId="{1CA061B3-AFFB-424C-9181-3286B720FC75}" type="pres">
      <dgm:prSet presAssocID="{A10FC400-4542-4566-9EA3-83D472568AFC}" presName="desSpace" presStyleCnt="0"/>
      <dgm:spPr/>
      <dgm:t>
        <a:bodyPr/>
        <a:lstStyle/>
        <a:p>
          <a:endParaRPr lang="en-US"/>
        </a:p>
      </dgm:t>
    </dgm:pt>
  </dgm:ptLst>
  <dgm:cxnLst>
    <dgm:cxn modelId="{4EE26409-416C-40CD-87FA-579AFA4AAC09}" srcId="{526ED464-5303-4791-9661-1A6056BE7D54}" destId="{B8ED9555-B0D0-4537-BFE0-AB9EC579E586}" srcOrd="0" destOrd="0" parTransId="{D3EA6C16-0101-4725-AFD2-A9B627514803}" sibTransId="{73A28317-5356-4914-89AB-42E530253A80}"/>
    <dgm:cxn modelId="{FF66D9B6-D28C-433D-BAF3-A50791D9F3B1}" srcId="{B8ED9555-B0D0-4537-BFE0-AB9EC579E586}" destId="{35334C68-6828-4163-9B77-3CED979853BC}" srcOrd="5" destOrd="0" parTransId="{F81F5A14-E57A-45B0-BD2C-3C0AD940D0E1}" sibTransId="{4F9FD1FA-2AD8-4A56-8B9C-26AFB896E8B9}"/>
    <dgm:cxn modelId="{6A7AD766-9444-49EE-AF6F-34A1BBC8973A}" type="presOf" srcId="{D7EC714B-CF2F-45BF-AECA-62C76B1B0814}" destId="{06D08911-A7AE-4125-BB28-2FA3DE35044A}" srcOrd="0" destOrd="0" presId="urn:microsoft.com/office/officeart/2008/layout/CircleAccentTimeline"/>
    <dgm:cxn modelId="{3E34CC47-E161-45F4-9578-8831C02BFC76}" srcId="{B8ED9555-B0D0-4537-BFE0-AB9EC579E586}" destId="{9DD41E5C-B96F-45AC-8650-8BE4FDAEE09D}" srcOrd="3" destOrd="0" parTransId="{8833A8B1-7234-44DA-A1E6-0711DA9643BA}" sibTransId="{7AC137F3-CDA2-44AB-BA8E-596D1E130318}"/>
    <dgm:cxn modelId="{50A7BEF9-04A0-4652-8B3B-53663DF9FDC4}" srcId="{C1D6E01C-403F-40D2-8569-B006BDA0417E}" destId="{D7EC714B-CF2F-45BF-AECA-62C76B1B0814}" srcOrd="2" destOrd="0" parTransId="{8C4F47AD-B48F-444E-B5EE-5EF1B6E6BC26}" sibTransId="{A10FC400-4542-4566-9EA3-83D472568AFC}"/>
    <dgm:cxn modelId="{E15CBD69-2341-4608-B6C2-EA2814A2F098}" type="presOf" srcId="{A38FF484-DA82-4CAF-8987-59A91B962E02}" destId="{3EE635D1-EC84-4B25-83D3-3D43765D4AAB}" srcOrd="0" destOrd="0" presId="urn:microsoft.com/office/officeart/2008/layout/CircleAccentTimeline"/>
    <dgm:cxn modelId="{77A2F81A-5109-4454-B480-EFBD7D4052AA}" type="presOf" srcId="{153734BB-A2DE-4C77-A23B-E261006FCEF1}" destId="{6F8F2D45-CF38-4026-827B-694271629CB0}" srcOrd="0" destOrd="0" presId="urn:microsoft.com/office/officeart/2008/layout/CircleAccentTimeline"/>
    <dgm:cxn modelId="{CA471BF7-A2F1-49AC-899A-81405F31B941}" type="presOf" srcId="{35334C68-6828-4163-9B77-3CED979853BC}" destId="{1383FC8B-1FF7-4F22-9575-007D83F87132}" srcOrd="0" destOrd="0" presId="urn:microsoft.com/office/officeart/2008/layout/CircleAccentTimeline"/>
    <dgm:cxn modelId="{89696227-BE36-4F0D-8EC3-C36818D1BB62}" srcId="{B8ED9555-B0D0-4537-BFE0-AB9EC579E586}" destId="{1F723643-8E7B-40EE-B683-D5C2112DEE39}" srcOrd="0" destOrd="0" parTransId="{BF65B2A3-24A7-43DD-9800-C0A48D4B95A1}" sibTransId="{9EB9D503-A874-44E7-88BF-39C3704C758D}"/>
    <dgm:cxn modelId="{078EB4EB-B0B0-4F31-90F3-AB8A44FEF341}" srcId="{C1D6E01C-403F-40D2-8569-B006BDA0417E}" destId="{A8EEC328-9ECA-4AFD-B28B-B3A5E7FB19CA}" srcOrd="0" destOrd="0" parTransId="{23EA7280-B9C7-4C6C-BBD7-BD6CA5AAE9B5}" sibTransId="{3A5C6A2D-99C8-495C-8A01-DD1B2A5BAE35}"/>
    <dgm:cxn modelId="{6C8F34A9-DC3D-43D6-93DD-6EB1B024ABE6}" type="presOf" srcId="{1F723643-8E7B-40EE-B683-D5C2112DEE39}" destId="{B97D1391-A0C4-4F5B-9A5A-757510A7AC28}" srcOrd="0" destOrd="0" presId="urn:microsoft.com/office/officeart/2008/layout/CircleAccentTimeline"/>
    <dgm:cxn modelId="{A5A8BD2A-983F-4CC0-9006-7AE06605E1B5}" srcId="{B8ED9555-B0D0-4537-BFE0-AB9EC579E586}" destId="{62D01E74-23A8-4196-9C9D-48371018884E}" srcOrd="7" destOrd="0" parTransId="{5642624A-B274-4ACA-85A9-966F14975928}" sibTransId="{C020A67C-5AAC-451A-B752-A6B2CACD5DAC}"/>
    <dgm:cxn modelId="{3733A5E6-7BD5-44AE-888E-292E26A4CF41}" srcId="{B8ED9555-B0D0-4537-BFE0-AB9EC579E586}" destId="{153734BB-A2DE-4C77-A23B-E261006FCEF1}" srcOrd="1" destOrd="0" parTransId="{8915B692-04EA-438E-88E5-0CC8841ECA9C}" sibTransId="{94EAEDE9-8EC4-4039-A4A1-AA5CE846A532}"/>
    <dgm:cxn modelId="{7F7776B6-EEC8-4782-8FDE-5D6633A2311F}" type="presOf" srcId="{C1D6E01C-403F-40D2-8569-B006BDA0417E}" destId="{1F1DD87D-C4DE-4736-BB5E-C342761A74C5}" srcOrd="0" destOrd="0" presId="urn:microsoft.com/office/officeart/2008/layout/CircleAccentTimeline"/>
    <dgm:cxn modelId="{99299552-CA91-4ACE-8658-1C21D2A0CA77}" type="presOf" srcId="{A8EEC328-9ECA-4AFD-B28B-B3A5E7FB19CA}" destId="{32F71C00-887C-44DD-A8BA-3A3E96C656FC}" srcOrd="0" destOrd="0" presId="urn:microsoft.com/office/officeart/2008/layout/CircleAccentTimeline"/>
    <dgm:cxn modelId="{32217B93-6EAA-498C-BFA4-EB45AB9484E3}" type="presOf" srcId="{526ED464-5303-4791-9661-1A6056BE7D54}" destId="{128DF80F-8DFC-4FC5-A139-C1077F1396F8}" srcOrd="0" destOrd="0" presId="urn:microsoft.com/office/officeart/2008/layout/CircleAccentTimeline"/>
    <dgm:cxn modelId="{A317E9E6-FD3B-4B92-86A7-B14A26E3B7FF}" type="presOf" srcId="{AC37928C-2E69-4635-9B3F-BF8DC2DC646C}" destId="{6578690C-CCF7-4E95-A3C8-761BDDA14AC2}" srcOrd="0" destOrd="0" presId="urn:microsoft.com/office/officeart/2008/layout/CircleAccentTimeline"/>
    <dgm:cxn modelId="{53C15546-A71D-4F45-8782-EC81A56DA1EF}" type="presOf" srcId="{C62BDCFD-A725-4F86-89C7-6310F88E58AE}" destId="{DBDD8448-C09A-4658-AAF5-E4E17227B58A}" srcOrd="0" destOrd="0" presId="urn:microsoft.com/office/officeart/2008/layout/CircleAccentTimeline"/>
    <dgm:cxn modelId="{4299147E-98EA-4176-A22E-66AD3E5CB0DF}" srcId="{C1D6E01C-403F-40D2-8569-B006BDA0417E}" destId="{66997A45-F3F6-452D-9799-16E2AD98BA27}" srcOrd="1" destOrd="0" parTransId="{11EB4B03-FA1B-487A-B672-B8925725B5A2}" sibTransId="{720031CA-1199-44DB-AAB7-EF00089A1AB4}"/>
    <dgm:cxn modelId="{F7D59852-DC7A-4ED9-85A6-200F9681A054}" srcId="{B8ED9555-B0D0-4537-BFE0-AB9EC579E586}" destId="{C62BDCFD-A725-4F86-89C7-6310F88E58AE}" srcOrd="4" destOrd="0" parTransId="{4E7ABAA7-62A8-450D-B066-43DF3116B254}" sibTransId="{37A853DD-DAD3-46CF-BF50-8767AF8D1843}"/>
    <dgm:cxn modelId="{A0243DBF-9C29-4E21-86BA-9D325BDDD4E3}" type="presOf" srcId="{B8ED9555-B0D0-4537-BFE0-AB9EC579E586}" destId="{FFEB16F5-0895-4E0D-95F6-F15185B2E8E8}" srcOrd="0" destOrd="0" presId="urn:microsoft.com/office/officeart/2008/layout/CircleAccentTimeline"/>
    <dgm:cxn modelId="{919A8F57-A712-4904-9806-CC9D929E329F}" srcId="{B8ED9555-B0D0-4537-BFE0-AB9EC579E586}" destId="{A38FF484-DA82-4CAF-8987-59A91B962E02}" srcOrd="2" destOrd="0" parTransId="{700533D0-7B97-4075-9B64-E759C7856F53}" sibTransId="{6048ECD4-EBFA-4583-BE32-1B153BBF0B5D}"/>
    <dgm:cxn modelId="{F16E8FFB-6809-4516-89A6-A52E05B81595}" type="presOf" srcId="{9DD41E5C-B96F-45AC-8650-8BE4FDAEE09D}" destId="{B5F18782-9DFB-4A53-A854-F93A273B5876}" srcOrd="0" destOrd="0" presId="urn:microsoft.com/office/officeart/2008/layout/CircleAccentTimeline"/>
    <dgm:cxn modelId="{6488672B-69CA-403C-8285-8D2EF0B40A66}" type="presOf" srcId="{62D01E74-23A8-4196-9C9D-48371018884E}" destId="{7D02943F-FED0-4D58-892C-F7A70068836B}" srcOrd="0" destOrd="0" presId="urn:microsoft.com/office/officeart/2008/layout/CircleAccentTimeline"/>
    <dgm:cxn modelId="{9D93EC3A-8CB8-4DB9-B114-115E13489264}" type="presOf" srcId="{4416BA6E-7BD5-4DFA-83E5-A447A3401DC6}" destId="{28E0B984-2B2B-4647-B714-EADE465BC6C8}" srcOrd="0" destOrd="0" presId="urn:microsoft.com/office/officeart/2008/layout/CircleAccentTimeline"/>
    <dgm:cxn modelId="{474A0984-6C92-4EDD-A375-A930814F10C1}" type="presOf" srcId="{66997A45-F3F6-452D-9799-16E2AD98BA27}" destId="{7D9B3CFE-F855-4C4D-9555-12FD95D1A111}" srcOrd="0" destOrd="0" presId="urn:microsoft.com/office/officeart/2008/layout/CircleAccentTimeline"/>
    <dgm:cxn modelId="{FAD034CC-8AE3-4B3E-B45F-5D756FDB9AC5}" srcId="{B8ED9555-B0D0-4537-BFE0-AB9EC579E586}" destId="{4416BA6E-7BD5-4DFA-83E5-A447A3401DC6}" srcOrd="6" destOrd="0" parTransId="{8EFCD3BE-8ABB-4DC6-A5BA-89CC2B88EA3B}" sibTransId="{F276E930-970E-47E7-BB00-549D9E023000}"/>
    <dgm:cxn modelId="{C4A8731A-ADB3-467C-B558-697C12609748}" srcId="{B8ED9555-B0D0-4537-BFE0-AB9EC579E586}" destId="{AC37928C-2E69-4635-9B3F-BF8DC2DC646C}" srcOrd="8" destOrd="0" parTransId="{C5FF4E39-07FB-4ABC-AAC9-0B6613B36989}" sibTransId="{F4E8C63B-7A08-4163-88F4-5513B42616DB}"/>
    <dgm:cxn modelId="{50D0F1CF-8A14-4D06-B05C-2738672FB322}" srcId="{526ED464-5303-4791-9661-1A6056BE7D54}" destId="{C1D6E01C-403F-40D2-8569-B006BDA0417E}" srcOrd="1" destOrd="0" parTransId="{3F1AA184-0FDA-488E-8CFD-35AFA273C268}" sibTransId="{9749E85B-F5B5-4C48-8E46-F42E38E00A24}"/>
    <dgm:cxn modelId="{DBF4297B-B9AB-4240-8D8D-A3037640E110}" type="presParOf" srcId="{128DF80F-8DFC-4FC5-A139-C1077F1396F8}" destId="{A73799D2-0115-41CC-B2C5-0A67A3717364}" srcOrd="0" destOrd="0" presId="urn:microsoft.com/office/officeart/2008/layout/CircleAccentTimeline"/>
    <dgm:cxn modelId="{1362D837-078E-4F6E-B976-FE61CCA913F4}" type="presParOf" srcId="{A73799D2-0115-41CC-B2C5-0A67A3717364}" destId="{916EB9D3-95DB-42D8-A354-2784A3581378}" srcOrd="0" destOrd="0" presId="urn:microsoft.com/office/officeart/2008/layout/CircleAccentTimeline"/>
    <dgm:cxn modelId="{AE2BE641-BDC1-4417-8C2D-36949EEB8C8E}" type="presParOf" srcId="{A73799D2-0115-41CC-B2C5-0A67A3717364}" destId="{FFEB16F5-0895-4E0D-95F6-F15185B2E8E8}" srcOrd="1" destOrd="0" presId="urn:microsoft.com/office/officeart/2008/layout/CircleAccentTimeline"/>
    <dgm:cxn modelId="{C016D27A-9ED2-4EBF-A209-BCB8FA8B67BF}" type="presParOf" srcId="{A73799D2-0115-41CC-B2C5-0A67A3717364}" destId="{A97822D0-DA8C-4CEE-A4FF-F814A7A889CD}" srcOrd="2" destOrd="0" presId="urn:microsoft.com/office/officeart/2008/layout/CircleAccentTimeline"/>
    <dgm:cxn modelId="{A8984298-43B1-48CA-A0FA-A08504753610}" type="presParOf" srcId="{128DF80F-8DFC-4FC5-A139-C1077F1396F8}" destId="{DA584CE9-AF94-4796-88BB-101990C235EB}" srcOrd="1" destOrd="0" presId="urn:microsoft.com/office/officeart/2008/layout/CircleAccentTimeline"/>
    <dgm:cxn modelId="{79E77C1C-D7EC-4DA7-B20B-FA1511D0A55E}" type="presParOf" srcId="{128DF80F-8DFC-4FC5-A139-C1077F1396F8}" destId="{04E9113E-7264-45A1-9073-E672B2CCA8A9}" srcOrd="2" destOrd="0" presId="urn:microsoft.com/office/officeart/2008/layout/CircleAccentTimeline"/>
    <dgm:cxn modelId="{1D668931-3EA2-476E-A268-5F537EC01D7E}" type="presParOf" srcId="{128DF80F-8DFC-4FC5-A139-C1077F1396F8}" destId="{AB15B027-D590-41A0-B2E3-3591F5F9D3AD}" srcOrd="3" destOrd="0" presId="urn:microsoft.com/office/officeart/2008/layout/CircleAccentTimeline"/>
    <dgm:cxn modelId="{B6252051-F6F1-42EF-BEB2-BBF58B38BF86}" type="presParOf" srcId="{128DF80F-8DFC-4FC5-A139-C1077F1396F8}" destId="{9E558F0D-CA87-4A8F-8D47-A660CF985891}" srcOrd="4" destOrd="0" presId="urn:microsoft.com/office/officeart/2008/layout/CircleAccentTimeline"/>
    <dgm:cxn modelId="{1ECDF224-622A-489A-9E4B-E69568E42DD7}" type="presParOf" srcId="{9E558F0D-CA87-4A8F-8D47-A660CF985891}" destId="{C569929B-8B4A-4D64-A053-A95AE0D36C61}" srcOrd="0" destOrd="0" presId="urn:microsoft.com/office/officeart/2008/layout/CircleAccentTimeline"/>
    <dgm:cxn modelId="{D7A5F4A3-80C2-4544-BAD7-83A2F96E38DD}" type="presParOf" srcId="{9E558F0D-CA87-4A8F-8D47-A660CF985891}" destId="{B97D1391-A0C4-4F5B-9A5A-757510A7AC28}" srcOrd="1" destOrd="0" presId="urn:microsoft.com/office/officeart/2008/layout/CircleAccentTimeline"/>
    <dgm:cxn modelId="{72D38850-18D6-4DFA-9D92-F3AF85684EEF}" type="presParOf" srcId="{9E558F0D-CA87-4A8F-8D47-A660CF985891}" destId="{0B460D7F-AAD7-4830-9CD9-956A2171D4B8}" srcOrd="2" destOrd="0" presId="urn:microsoft.com/office/officeart/2008/layout/CircleAccentTimeline"/>
    <dgm:cxn modelId="{496491E0-8B12-4F67-A126-24087BD511C8}" type="presParOf" srcId="{128DF80F-8DFC-4FC5-A139-C1077F1396F8}" destId="{D42CBA02-5A8B-4112-8160-B42B56437519}" srcOrd="5" destOrd="0" presId="urn:microsoft.com/office/officeart/2008/layout/CircleAccentTimeline"/>
    <dgm:cxn modelId="{FC36429B-7C4B-4C6D-B7A2-0275978ED745}" type="presParOf" srcId="{128DF80F-8DFC-4FC5-A139-C1077F1396F8}" destId="{3D66EA5F-591F-4954-9B36-D64224F7186D}" srcOrd="6" destOrd="0" presId="urn:microsoft.com/office/officeart/2008/layout/CircleAccentTimeline"/>
    <dgm:cxn modelId="{7E4E233B-1095-4AFD-BCF7-31C5438DD4A0}" type="presParOf" srcId="{128DF80F-8DFC-4FC5-A139-C1077F1396F8}" destId="{6CA55D12-ED10-4007-916D-588B86DDA3AB}" srcOrd="7" destOrd="0" presId="urn:microsoft.com/office/officeart/2008/layout/CircleAccentTimeline"/>
    <dgm:cxn modelId="{947E6212-F9B5-4E69-B13C-3D83C5F147E8}" type="presParOf" srcId="{128DF80F-8DFC-4FC5-A139-C1077F1396F8}" destId="{E39A84D9-463E-4854-8EEA-38C2E7BE4C1E}" srcOrd="8" destOrd="0" presId="urn:microsoft.com/office/officeart/2008/layout/CircleAccentTimeline"/>
    <dgm:cxn modelId="{EB0EB2FA-9C52-402C-93B4-FFA406F49879}" type="presParOf" srcId="{E39A84D9-463E-4854-8EEA-38C2E7BE4C1E}" destId="{0CB47DF0-C9B0-4625-91D0-CE9AAB1C0AF3}" srcOrd="0" destOrd="0" presId="urn:microsoft.com/office/officeart/2008/layout/CircleAccentTimeline"/>
    <dgm:cxn modelId="{BA245899-393F-4AB2-98C9-402B7B9AEF2C}" type="presParOf" srcId="{E39A84D9-463E-4854-8EEA-38C2E7BE4C1E}" destId="{6F8F2D45-CF38-4026-827B-694271629CB0}" srcOrd="1" destOrd="0" presId="urn:microsoft.com/office/officeart/2008/layout/CircleAccentTimeline"/>
    <dgm:cxn modelId="{1837FF2F-B6F5-4AF7-A87C-0F3AAD6876DB}" type="presParOf" srcId="{E39A84D9-463E-4854-8EEA-38C2E7BE4C1E}" destId="{8B789AF9-5AFB-4876-9011-227B146B217C}" srcOrd="2" destOrd="0" presId="urn:microsoft.com/office/officeart/2008/layout/CircleAccentTimeline"/>
    <dgm:cxn modelId="{57F73679-4B0B-438D-BE0A-E86A7FCA4555}" type="presParOf" srcId="{128DF80F-8DFC-4FC5-A139-C1077F1396F8}" destId="{BDD12598-A33B-49C3-AD83-F3C9DC08B2DD}" srcOrd="9" destOrd="0" presId="urn:microsoft.com/office/officeart/2008/layout/CircleAccentTimeline"/>
    <dgm:cxn modelId="{8461640E-67A8-432A-A221-EBA5F29D36C0}" type="presParOf" srcId="{128DF80F-8DFC-4FC5-A139-C1077F1396F8}" destId="{69F1F237-B1C4-4A49-92FA-FF88E524C923}" srcOrd="10" destOrd="0" presId="urn:microsoft.com/office/officeart/2008/layout/CircleAccentTimeline"/>
    <dgm:cxn modelId="{2657C04E-F4B6-4A14-991E-8E7755DD7DD7}" type="presParOf" srcId="{128DF80F-8DFC-4FC5-A139-C1077F1396F8}" destId="{7FEAD882-EEE0-499B-ABF9-22E02D3E1105}" srcOrd="11" destOrd="0" presId="urn:microsoft.com/office/officeart/2008/layout/CircleAccentTimeline"/>
    <dgm:cxn modelId="{0A160A77-4CEB-486F-9D79-52F90AA1D012}" type="presParOf" srcId="{128DF80F-8DFC-4FC5-A139-C1077F1396F8}" destId="{476B0E25-BA91-4DBD-A345-FE23F5ADC2A6}" srcOrd="12" destOrd="0" presId="urn:microsoft.com/office/officeart/2008/layout/CircleAccentTimeline"/>
    <dgm:cxn modelId="{C39C8FEE-7468-48EE-AE23-049C6727EB74}" type="presParOf" srcId="{476B0E25-BA91-4DBD-A345-FE23F5ADC2A6}" destId="{6C1011C6-9181-432D-AD92-C85355E997CC}" srcOrd="0" destOrd="0" presId="urn:microsoft.com/office/officeart/2008/layout/CircleAccentTimeline"/>
    <dgm:cxn modelId="{097DA3C7-C281-4C5B-A21F-EC56AE6D2163}" type="presParOf" srcId="{476B0E25-BA91-4DBD-A345-FE23F5ADC2A6}" destId="{3EE635D1-EC84-4B25-83D3-3D43765D4AAB}" srcOrd="1" destOrd="0" presId="urn:microsoft.com/office/officeart/2008/layout/CircleAccentTimeline"/>
    <dgm:cxn modelId="{4E788EDB-42B8-448B-BFC5-29D9C513F675}" type="presParOf" srcId="{476B0E25-BA91-4DBD-A345-FE23F5ADC2A6}" destId="{14209A3A-8E06-4D02-94B0-18121A35026B}" srcOrd="2" destOrd="0" presId="urn:microsoft.com/office/officeart/2008/layout/CircleAccentTimeline"/>
    <dgm:cxn modelId="{B5AAB149-C2FB-4F9D-A906-1D716A12815E}" type="presParOf" srcId="{128DF80F-8DFC-4FC5-A139-C1077F1396F8}" destId="{8AE3C118-1528-4D1F-A6A4-C5DBBBA25032}" srcOrd="13" destOrd="0" presId="urn:microsoft.com/office/officeart/2008/layout/CircleAccentTimeline"/>
    <dgm:cxn modelId="{B164E42F-077E-4A42-A8F8-A4D93C9EF2C6}" type="presParOf" srcId="{128DF80F-8DFC-4FC5-A139-C1077F1396F8}" destId="{F5B309F6-745C-42EE-87FB-13DC8BCEFFDB}" srcOrd="14" destOrd="0" presId="urn:microsoft.com/office/officeart/2008/layout/CircleAccentTimeline"/>
    <dgm:cxn modelId="{4BB31BF4-A205-43AD-85F9-9561EE4FCCE5}" type="presParOf" srcId="{128DF80F-8DFC-4FC5-A139-C1077F1396F8}" destId="{AC7383AD-93B6-4D3E-AD10-74E7AE343CB7}" srcOrd="15" destOrd="0" presId="urn:microsoft.com/office/officeart/2008/layout/CircleAccentTimeline"/>
    <dgm:cxn modelId="{0E4A8892-8075-4522-8A4B-3B59414A2B4D}" type="presParOf" srcId="{128DF80F-8DFC-4FC5-A139-C1077F1396F8}" destId="{E6424494-42A4-47B7-B19A-DF5EE743DE33}" srcOrd="16" destOrd="0" presId="urn:microsoft.com/office/officeart/2008/layout/CircleAccentTimeline"/>
    <dgm:cxn modelId="{1F67C2A2-B2D8-4CD0-AB86-353D9B0E1F4F}" type="presParOf" srcId="{E6424494-42A4-47B7-B19A-DF5EE743DE33}" destId="{46A6E9F1-CFFD-4CB5-A666-FE95BF085E1E}" srcOrd="0" destOrd="0" presId="urn:microsoft.com/office/officeart/2008/layout/CircleAccentTimeline"/>
    <dgm:cxn modelId="{BAC82268-FDCC-4BEE-9A55-7458961B8CE9}" type="presParOf" srcId="{E6424494-42A4-47B7-B19A-DF5EE743DE33}" destId="{B5F18782-9DFB-4A53-A854-F93A273B5876}" srcOrd="1" destOrd="0" presId="urn:microsoft.com/office/officeart/2008/layout/CircleAccentTimeline"/>
    <dgm:cxn modelId="{B0358FDE-A077-424F-A739-FF85C1239C63}" type="presParOf" srcId="{E6424494-42A4-47B7-B19A-DF5EE743DE33}" destId="{2F69DD04-D1BB-4ED9-ACFA-1D482A9AC01D}" srcOrd="2" destOrd="0" presId="urn:microsoft.com/office/officeart/2008/layout/CircleAccentTimeline"/>
    <dgm:cxn modelId="{41960F05-82F8-4321-817A-C7A5606AEE87}" type="presParOf" srcId="{128DF80F-8DFC-4FC5-A139-C1077F1396F8}" destId="{5F9BC354-A253-4711-9DCC-7958820B097A}" srcOrd="17" destOrd="0" presId="urn:microsoft.com/office/officeart/2008/layout/CircleAccentTimeline"/>
    <dgm:cxn modelId="{5B470921-09D6-425C-A3A1-05DDA882602B}" type="presParOf" srcId="{128DF80F-8DFC-4FC5-A139-C1077F1396F8}" destId="{1F2905CD-E570-42DC-B18C-392BDA02EB1B}" srcOrd="18" destOrd="0" presId="urn:microsoft.com/office/officeart/2008/layout/CircleAccentTimeline"/>
    <dgm:cxn modelId="{DA48F9C2-0FBE-4750-B313-8F024E3C03CE}" type="presParOf" srcId="{128DF80F-8DFC-4FC5-A139-C1077F1396F8}" destId="{1F8F96BB-39E5-4921-BC10-522B33F17495}" srcOrd="19" destOrd="0" presId="urn:microsoft.com/office/officeart/2008/layout/CircleAccentTimeline"/>
    <dgm:cxn modelId="{CDA18278-44A6-4613-9F8E-FCDC7BB76E35}" type="presParOf" srcId="{128DF80F-8DFC-4FC5-A139-C1077F1396F8}" destId="{25F22FAD-4A05-49C8-A72F-D64AEA6D744D}" srcOrd="20" destOrd="0" presId="urn:microsoft.com/office/officeart/2008/layout/CircleAccentTimeline"/>
    <dgm:cxn modelId="{711A3F9E-482A-4865-BF40-C4D40BDDBA86}" type="presParOf" srcId="{25F22FAD-4A05-49C8-A72F-D64AEA6D744D}" destId="{7BE0DAE8-2727-406B-A595-DB018BE70093}" srcOrd="0" destOrd="0" presId="urn:microsoft.com/office/officeart/2008/layout/CircleAccentTimeline"/>
    <dgm:cxn modelId="{B9CBDD7D-B829-48F6-B30F-B384F8BA8813}" type="presParOf" srcId="{25F22FAD-4A05-49C8-A72F-D64AEA6D744D}" destId="{DBDD8448-C09A-4658-AAF5-E4E17227B58A}" srcOrd="1" destOrd="0" presId="urn:microsoft.com/office/officeart/2008/layout/CircleAccentTimeline"/>
    <dgm:cxn modelId="{723CA873-C7B8-469C-83AE-A89273402ED1}" type="presParOf" srcId="{25F22FAD-4A05-49C8-A72F-D64AEA6D744D}" destId="{4C8725BB-2349-4855-B955-0250CB832536}" srcOrd="2" destOrd="0" presId="urn:microsoft.com/office/officeart/2008/layout/CircleAccentTimeline"/>
    <dgm:cxn modelId="{3156994E-CB13-44B4-A40C-D9E67112426D}" type="presParOf" srcId="{128DF80F-8DFC-4FC5-A139-C1077F1396F8}" destId="{2A5D1C67-FDC4-42D8-A233-B37BEF808DF1}" srcOrd="21" destOrd="0" presId="urn:microsoft.com/office/officeart/2008/layout/CircleAccentTimeline"/>
    <dgm:cxn modelId="{6210691D-44DA-4165-8CB2-E682268C70AB}" type="presParOf" srcId="{128DF80F-8DFC-4FC5-A139-C1077F1396F8}" destId="{75B7779F-B42C-4BAE-BB6D-ADA9EE348394}" srcOrd="22" destOrd="0" presId="urn:microsoft.com/office/officeart/2008/layout/CircleAccentTimeline"/>
    <dgm:cxn modelId="{93B76B75-DEA0-4959-A25F-28E8C5965198}" type="presParOf" srcId="{128DF80F-8DFC-4FC5-A139-C1077F1396F8}" destId="{138999A5-BFCE-48E7-9F5C-7E32BF484ABB}" srcOrd="23" destOrd="0" presId="urn:microsoft.com/office/officeart/2008/layout/CircleAccentTimeline"/>
    <dgm:cxn modelId="{693D6E62-D8A6-4646-8BEE-CFD791906FB0}" type="presParOf" srcId="{128DF80F-8DFC-4FC5-A139-C1077F1396F8}" destId="{6642340D-FBD6-4346-AF92-3D4BC4CC634F}" srcOrd="24" destOrd="0" presId="urn:microsoft.com/office/officeart/2008/layout/CircleAccentTimeline"/>
    <dgm:cxn modelId="{35B68EE0-CF0B-4254-8BDF-EE96117B5F31}" type="presParOf" srcId="{6642340D-FBD6-4346-AF92-3D4BC4CC634F}" destId="{14625237-8953-4292-B049-56EBFAED1E49}" srcOrd="0" destOrd="0" presId="urn:microsoft.com/office/officeart/2008/layout/CircleAccentTimeline"/>
    <dgm:cxn modelId="{9FF0DCE1-D68E-4094-A4A5-291DD32D551A}" type="presParOf" srcId="{6642340D-FBD6-4346-AF92-3D4BC4CC634F}" destId="{1383FC8B-1FF7-4F22-9575-007D83F87132}" srcOrd="1" destOrd="0" presId="urn:microsoft.com/office/officeart/2008/layout/CircleAccentTimeline"/>
    <dgm:cxn modelId="{AAF1018B-70F3-4FF8-A552-F5E928682223}" type="presParOf" srcId="{6642340D-FBD6-4346-AF92-3D4BC4CC634F}" destId="{A786587B-9206-49E8-AF89-B16F256995D4}" srcOrd="2" destOrd="0" presId="urn:microsoft.com/office/officeart/2008/layout/CircleAccentTimeline"/>
    <dgm:cxn modelId="{66BF6A37-2027-46B6-A526-3F35907F7CE4}" type="presParOf" srcId="{128DF80F-8DFC-4FC5-A139-C1077F1396F8}" destId="{6BC69224-E418-4698-B46E-3745C8C7D03E}" srcOrd="25" destOrd="0" presId="urn:microsoft.com/office/officeart/2008/layout/CircleAccentTimeline"/>
    <dgm:cxn modelId="{DA09134C-6EC3-4577-8DDB-18C24B85126D}" type="presParOf" srcId="{128DF80F-8DFC-4FC5-A139-C1077F1396F8}" destId="{3ED9371E-7730-4322-A24A-2E4E516D54F8}" srcOrd="26" destOrd="0" presId="urn:microsoft.com/office/officeart/2008/layout/CircleAccentTimeline"/>
    <dgm:cxn modelId="{8193957A-B36C-400B-88DC-6EC5885ACD28}" type="presParOf" srcId="{128DF80F-8DFC-4FC5-A139-C1077F1396F8}" destId="{DD99DCFC-9DC3-45FE-A27E-23EBD4C58810}" srcOrd="27" destOrd="0" presId="urn:microsoft.com/office/officeart/2008/layout/CircleAccentTimeline"/>
    <dgm:cxn modelId="{263C20CF-46F3-43C8-8113-5CF7AEF67428}" type="presParOf" srcId="{128DF80F-8DFC-4FC5-A139-C1077F1396F8}" destId="{237B9514-8B6A-485E-B43D-6BCD56CF5866}" srcOrd="28" destOrd="0" presId="urn:microsoft.com/office/officeart/2008/layout/CircleAccentTimeline"/>
    <dgm:cxn modelId="{7E1BCF7D-2FD8-4100-9FBB-34E301B84276}" type="presParOf" srcId="{237B9514-8B6A-485E-B43D-6BCD56CF5866}" destId="{2B69C31F-2611-46CD-B15F-A63151CF8522}" srcOrd="0" destOrd="0" presId="urn:microsoft.com/office/officeart/2008/layout/CircleAccentTimeline"/>
    <dgm:cxn modelId="{E72AD57C-8A0F-40DE-B790-0E1B1F8D81D6}" type="presParOf" srcId="{237B9514-8B6A-485E-B43D-6BCD56CF5866}" destId="{28E0B984-2B2B-4647-B714-EADE465BC6C8}" srcOrd="1" destOrd="0" presId="urn:microsoft.com/office/officeart/2008/layout/CircleAccentTimeline"/>
    <dgm:cxn modelId="{2D494267-ED1D-4D7B-8F32-EA86F9017255}" type="presParOf" srcId="{237B9514-8B6A-485E-B43D-6BCD56CF5866}" destId="{0B195645-B696-4F3C-8D36-A5C4F2ECB90A}" srcOrd="2" destOrd="0" presId="urn:microsoft.com/office/officeart/2008/layout/CircleAccentTimeline"/>
    <dgm:cxn modelId="{226C13E2-DBCD-4A6F-93CD-92C030E4B853}" type="presParOf" srcId="{128DF80F-8DFC-4FC5-A139-C1077F1396F8}" destId="{FC7EDFC4-9401-4FAD-A5D8-5349919206AB}" srcOrd="29" destOrd="0" presId="urn:microsoft.com/office/officeart/2008/layout/CircleAccentTimeline"/>
    <dgm:cxn modelId="{D7D416B6-6B1D-4C26-8905-2A5C69C97D62}" type="presParOf" srcId="{128DF80F-8DFC-4FC5-A139-C1077F1396F8}" destId="{6E052AA8-1181-4665-AF2D-7C90B3AEE624}" srcOrd="30" destOrd="0" presId="urn:microsoft.com/office/officeart/2008/layout/CircleAccentTimeline"/>
    <dgm:cxn modelId="{5307A0EF-3378-486A-A475-F8F44BC9D87F}" type="presParOf" srcId="{128DF80F-8DFC-4FC5-A139-C1077F1396F8}" destId="{5190D957-B1C4-4D14-9389-BBF48460EC8D}" srcOrd="31" destOrd="0" presId="urn:microsoft.com/office/officeart/2008/layout/CircleAccentTimeline"/>
    <dgm:cxn modelId="{2AFFFA6B-C72C-4D52-9881-F65DCEDB9CEA}" type="presParOf" srcId="{128DF80F-8DFC-4FC5-A139-C1077F1396F8}" destId="{3A82B62D-509D-43F3-8A92-69B7FB615EF5}" srcOrd="32" destOrd="0" presId="urn:microsoft.com/office/officeart/2008/layout/CircleAccentTimeline"/>
    <dgm:cxn modelId="{6A19EC56-E849-4078-9650-BEA1C653321A}" type="presParOf" srcId="{3A82B62D-509D-43F3-8A92-69B7FB615EF5}" destId="{F7FE0015-1B93-4F6E-9909-0411AE9646C6}" srcOrd="0" destOrd="0" presId="urn:microsoft.com/office/officeart/2008/layout/CircleAccentTimeline"/>
    <dgm:cxn modelId="{A1F9EC4A-5CFD-4226-82D2-2BD5A4467806}" type="presParOf" srcId="{3A82B62D-509D-43F3-8A92-69B7FB615EF5}" destId="{7D02943F-FED0-4D58-892C-F7A70068836B}" srcOrd="1" destOrd="0" presId="urn:microsoft.com/office/officeart/2008/layout/CircleAccentTimeline"/>
    <dgm:cxn modelId="{20A5EEF0-449B-482C-BA01-5D8B08691C8D}" type="presParOf" srcId="{3A82B62D-509D-43F3-8A92-69B7FB615EF5}" destId="{DA85DC30-A9CE-49F4-AA84-3109832B7D23}" srcOrd="2" destOrd="0" presId="urn:microsoft.com/office/officeart/2008/layout/CircleAccentTimeline"/>
    <dgm:cxn modelId="{6A0ED4E2-5911-4CF5-B057-ED5B58AE6366}" type="presParOf" srcId="{128DF80F-8DFC-4FC5-A139-C1077F1396F8}" destId="{D3B3CF18-69C0-4B24-9954-864273A72172}" srcOrd="33" destOrd="0" presId="urn:microsoft.com/office/officeart/2008/layout/CircleAccentTimeline"/>
    <dgm:cxn modelId="{1E3D13BC-E668-4CC7-B6D5-943CB8CB4C4C}" type="presParOf" srcId="{128DF80F-8DFC-4FC5-A139-C1077F1396F8}" destId="{85E98B99-DCB5-40D8-A424-D2BB7422DD9C}" srcOrd="34" destOrd="0" presId="urn:microsoft.com/office/officeart/2008/layout/CircleAccentTimeline"/>
    <dgm:cxn modelId="{D4A0CCF2-9714-4960-8148-C883B6A4A739}" type="presParOf" srcId="{128DF80F-8DFC-4FC5-A139-C1077F1396F8}" destId="{4BE41874-4312-498D-88DE-08D188FF2213}" srcOrd="35" destOrd="0" presId="urn:microsoft.com/office/officeart/2008/layout/CircleAccentTimeline"/>
    <dgm:cxn modelId="{D7EB5A10-4B0E-4EAC-9298-956BA5368762}" type="presParOf" srcId="{128DF80F-8DFC-4FC5-A139-C1077F1396F8}" destId="{4BA0E3BB-139E-4360-A864-075BA0E0A0A1}" srcOrd="36" destOrd="0" presId="urn:microsoft.com/office/officeart/2008/layout/CircleAccentTimeline"/>
    <dgm:cxn modelId="{4B8B1907-6C3D-40F1-B03A-21882EE2F601}" type="presParOf" srcId="{4BA0E3BB-139E-4360-A864-075BA0E0A0A1}" destId="{9CBD063D-9022-453E-8886-56FFD71EF60D}" srcOrd="0" destOrd="0" presId="urn:microsoft.com/office/officeart/2008/layout/CircleAccentTimeline"/>
    <dgm:cxn modelId="{8A293965-8DF5-4808-8841-C8AF07370850}" type="presParOf" srcId="{4BA0E3BB-139E-4360-A864-075BA0E0A0A1}" destId="{6578690C-CCF7-4E95-A3C8-761BDDA14AC2}" srcOrd="1" destOrd="0" presId="urn:microsoft.com/office/officeart/2008/layout/CircleAccentTimeline"/>
    <dgm:cxn modelId="{11EF224C-04CA-484D-8855-9200B48D362D}" type="presParOf" srcId="{4BA0E3BB-139E-4360-A864-075BA0E0A0A1}" destId="{BCAC07ED-210F-4ECE-8273-DAEFACE120C5}" srcOrd="2" destOrd="0" presId="urn:microsoft.com/office/officeart/2008/layout/CircleAccentTimeline"/>
    <dgm:cxn modelId="{37A5BFDC-844B-4C88-82C6-CA50C52B120C}" type="presParOf" srcId="{128DF80F-8DFC-4FC5-A139-C1077F1396F8}" destId="{57511FEF-176E-4FFD-A378-0D480F6C8F9C}" srcOrd="37" destOrd="0" presId="urn:microsoft.com/office/officeart/2008/layout/CircleAccentTimeline"/>
    <dgm:cxn modelId="{464FD674-AE75-4D12-90F8-0817E8295ADC}" type="presParOf" srcId="{128DF80F-8DFC-4FC5-A139-C1077F1396F8}" destId="{70697718-C4A8-451C-B0BA-C2229DB84EC5}" srcOrd="38" destOrd="0" presId="urn:microsoft.com/office/officeart/2008/layout/CircleAccentTimeline"/>
    <dgm:cxn modelId="{A7151883-D68C-40C0-86D7-64B0C53A1DE7}" type="presParOf" srcId="{128DF80F-8DFC-4FC5-A139-C1077F1396F8}" destId="{601A78D8-9D01-4EDF-844B-1C0D93F12178}" srcOrd="39" destOrd="0" presId="urn:microsoft.com/office/officeart/2008/layout/CircleAccentTimeline"/>
    <dgm:cxn modelId="{69CD3A00-0D42-4A3A-A91E-8BDD093CA21D}" type="presParOf" srcId="{601A78D8-9D01-4EDF-844B-1C0D93F12178}" destId="{56E97C0E-DB67-49C0-A75F-1694F2AC034A}" srcOrd="0" destOrd="0" presId="urn:microsoft.com/office/officeart/2008/layout/CircleAccentTimeline"/>
    <dgm:cxn modelId="{DC76AAA6-1E2B-409E-89D3-964B54037933}" type="presParOf" srcId="{601A78D8-9D01-4EDF-844B-1C0D93F12178}" destId="{1F1DD87D-C4DE-4736-BB5E-C342761A74C5}" srcOrd="1" destOrd="0" presId="urn:microsoft.com/office/officeart/2008/layout/CircleAccentTimeline"/>
    <dgm:cxn modelId="{08D3E5D5-00CE-4525-A125-09F078811F62}" type="presParOf" srcId="{601A78D8-9D01-4EDF-844B-1C0D93F12178}" destId="{5A82B8DC-51A5-47CC-90B2-0722A858C128}" srcOrd="2" destOrd="0" presId="urn:microsoft.com/office/officeart/2008/layout/CircleAccentTimeline"/>
    <dgm:cxn modelId="{E6314B37-34C3-4739-80B7-F8FE12B39812}" type="presParOf" srcId="{128DF80F-8DFC-4FC5-A139-C1077F1396F8}" destId="{C02431C3-3C1F-44C4-942C-73F87AC066AD}" srcOrd="40" destOrd="0" presId="urn:microsoft.com/office/officeart/2008/layout/CircleAccentTimeline"/>
    <dgm:cxn modelId="{28C2A5DF-47FA-406C-B54E-BE86C21A6937}" type="presParOf" srcId="{128DF80F-8DFC-4FC5-A139-C1077F1396F8}" destId="{A9EA637F-C01B-4FFE-BADB-7A06AAD08259}" srcOrd="41" destOrd="0" presId="urn:microsoft.com/office/officeart/2008/layout/CircleAccentTimeline"/>
    <dgm:cxn modelId="{668356DB-DDEB-4857-AF54-D660D3543167}" type="presParOf" srcId="{128DF80F-8DFC-4FC5-A139-C1077F1396F8}" destId="{F520D7FA-7266-4C52-AE40-A8D0B94A3063}" srcOrd="42" destOrd="0" presId="urn:microsoft.com/office/officeart/2008/layout/CircleAccentTimeline"/>
    <dgm:cxn modelId="{D08B43B6-86C7-466B-A3C2-DFF108DF0282}" type="presParOf" srcId="{128DF80F-8DFC-4FC5-A139-C1077F1396F8}" destId="{DF98BDA0-8D43-4AC3-A279-AEF94F3E623C}" srcOrd="43" destOrd="0" presId="urn:microsoft.com/office/officeart/2008/layout/CircleAccentTimeline"/>
    <dgm:cxn modelId="{084B210D-F280-47A0-9E1E-14D2CF0D0EBD}" type="presParOf" srcId="{DF98BDA0-8D43-4AC3-A279-AEF94F3E623C}" destId="{7F2FC8F1-6EA4-44B7-99B0-69773CF6F00A}" srcOrd="0" destOrd="0" presId="urn:microsoft.com/office/officeart/2008/layout/CircleAccentTimeline"/>
    <dgm:cxn modelId="{AE533F57-1CA2-4A38-910B-1FAFD76BF04C}" type="presParOf" srcId="{DF98BDA0-8D43-4AC3-A279-AEF94F3E623C}" destId="{32F71C00-887C-44DD-A8BA-3A3E96C656FC}" srcOrd="1" destOrd="0" presId="urn:microsoft.com/office/officeart/2008/layout/CircleAccentTimeline"/>
    <dgm:cxn modelId="{1D6BD89B-2053-4246-9B04-1A4453B6AAC8}" type="presParOf" srcId="{DF98BDA0-8D43-4AC3-A279-AEF94F3E623C}" destId="{B50B6407-54DD-4CD8-9F27-5A361E4DE4C8}" srcOrd="2" destOrd="0" presId="urn:microsoft.com/office/officeart/2008/layout/CircleAccentTimeline"/>
    <dgm:cxn modelId="{9CCD7BF3-F4D7-47F6-97C0-F55C3C04200A}" type="presParOf" srcId="{128DF80F-8DFC-4FC5-A139-C1077F1396F8}" destId="{A27D3F0B-96F9-4B58-B7E1-F937D5A1D47D}" srcOrd="44" destOrd="0" presId="urn:microsoft.com/office/officeart/2008/layout/CircleAccentTimeline"/>
    <dgm:cxn modelId="{470B3444-FE04-43CC-A991-716C64FA0CAD}" type="presParOf" srcId="{128DF80F-8DFC-4FC5-A139-C1077F1396F8}" destId="{378FC52B-8A2F-4BF3-80F4-367D32560412}" srcOrd="45" destOrd="0" presId="urn:microsoft.com/office/officeart/2008/layout/CircleAccentTimeline"/>
    <dgm:cxn modelId="{4F95D68B-276A-4101-AA80-48B6E810F051}" type="presParOf" srcId="{128DF80F-8DFC-4FC5-A139-C1077F1396F8}" destId="{FAF97F3E-D4DE-4B38-A819-751FDA4BDD69}" srcOrd="46" destOrd="0" presId="urn:microsoft.com/office/officeart/2008/layout/CircleAccentTimeline"/>
    <dgm:cxn modelId="{1401B354-23CC-4BA8-B763-04A9B189FB70}" type="presParOf" srcId="{128DF80F-8DFC-4FC5-A139-C1077F1396F8}" destId="{DAA415A9-A9B1-4BBA-B460-8A41B6E55410}" srcOrd="47" destOrd="0" presId="urn:microsoft.com/office/officeart/2008/layout/CircleAccentTimeline"/>
    <dgm:cxn modelId="{08A80548-E5F7-4920-B836-104A76B1A65D}" type="presParOf" srcId="{DAA415A9-A9B1-4BBA-B460-8A41B6E55410}" destId="{1B65B706-E109-40CF-A3FA-D178A36BB320}" srcOrd="0" destOrd="0" presId="urn:microsoft.com/office/officeart/2008/layout/CircleAccentTimeline"/>
    <dgm:cxn modelId="{266999B9-9358-400D-80B0-0023519F159C}" type="presParOf" srcId="{DAA415A9-A9B1-4BBA-B460-8A41B6E55410}" destId="{7D9B3CFE-F855-4C4D-9555-12FD95D1A111}" srcOrd="1" destOrd="0" presId="urn:microsoft.com/office/officeart/2008/layout/CircleAccentTimeline"/>
    <dgm:cxn modelId="{1085FDE8-AA22-45FC-A1EB-C48A3212BEFB}" type="presParOf" srcId="{DAA415A9-A9B1-4BBA-B460-8A41B6E55410}" destId="{B736E2A6-9A8C-44CA-82E4-3796E7A566CA}" srcOrd="2" destOrd="0" presId="urn:microsoft.com/office/officeart/2008/layout/CircleAccentTimeline"/>
    <dgm:cxn modelId="{579CDABD-4DB2-44BC-A511-06F5BD4D307D}" type="presParOf" srcId="{128DF80F-8DFC-4FC5-A139-C1077F1396F8}" destId="{9EBFA21D-6AC2-41E7-94EE-7AE9D293080F}" srcOrd="48" destOrd="0" presId="urn:microsoft.com/office/officeart/2008/layout/CircleAccentTimeline"/>
    <dgm:cxn modelId="{D7C4F24F-1B05-40F6-A4A8-E4C892E5C2DB}" type="presParOf" srcId="{128DF80F-8DFC-4FC5-A139-C1077F1396F8}" destId="{E3F76934-1D4A-47AD-92D5-9A4B8E3BFF1D}" srcOrd="49" destOrd="0" presId="urn:microsoft.com/office/officeart/2008/layout/CircleAccentTimeline"/>
    <dgm:cxn modelId="{CEDA42A2-98FB-4BD6-82CD-36911A62F746}" type="presParOf" srcId="{128DF80F-8DFC-4FC5-A139-C1077F1396F8}" destId="{D0CD7425-0B36-4965-88CC-B884A93B6127}" srcOrd="50" destOrd="0" presId="urn:microsoft.com/office/officeart/2008/layout/CircleAccentTimeline"/>
    <dgm:cxn modelId="{E03BC889-49D9-4029-8D5D-B9A8BD78AEA2}" type="presParOf" srcId="{128DF80F-8DFC-4FC5-A139-C1077F1396F8}" destId="{3C6BEC8A-6385-422D-A1F9-460716C44901}" srcOrd="51" destOrd="0" presId="urn:microsoft.com/office/officeart/2008/layout/CircleAccentTimeline"/>
    <dgm:cxn modelId="{E2BABA3A-81FC-456C-9BDD-74A12ACE0267}" type="presParOf" srcId="{3C6BEC8A-6385-422D-A1F9-460716C44901}" destId="{14A94102-60C3-4AF7-9B15-2BDB1214ADAD}" srcOrd="0" destOrd="0" presId="urn:microsoft.com/office/officeart/2008/layout/CircleAccentTimeline"/>
    <dgm:cxn modelId="{D16FC110-731F-4EB6-B253-2776CB553955}" type="presParOf" srcId="{3C6BEC8A-6385-422D-A1F9-460716C44901}" destId="{06D08911-A7AE-4125-BB28-2FA3DE35044A}" srcOrd="1" destOrd="0" presId="urn:microsoft.com/office/officeart/2008/layout/CircleAccentTimeline"/>
    <dgm:cxn modelId="{AD3DF017-E37E-464E-91DA-85D9600C5907}" type="presParOf" srcId="{3C6BEC8A-6385-422D-A1F9-460716C44901}" destId="{1C6030A1-8D59-4C99-90B6-C602F35CCB09}" srcOrd="2" destOrd="0" presId="urn:microsoft.com/office/officeart/2008/layout/CircleAccentTimeline"/>
    <dgm:cxn modelId="{E993A348-7F81-4997-8752-0C41FB31514B}" type="presParOf" srcId="{128DF80F-8DFC-4FC5-A139-C1077F1396F8}" destId="{8B1EF224-3587-498F-8FE0-C87627ACCB41}" srcOrd="52" destOrd="0" presId="urn:microsoft.com/office/officeart/2008/layout/CircleAccentTimeline"/>
    <dgm:cxn modelId="{D4D9C67C-A36A-4001-A32C-FEDA20D1BA55}" type="presParOf" srcId="{128DF80F-8DFC-4FC5-A139-C1077F1396F8}" destId="{1CA061B3-AFFB-424C-9181-3286B720FC75}" srcOrd="5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6797-928D-4763-BAC8-7453713E3F80}">
      <dsp:nvSpPr>
        <dsp:cNvPr id="0" name=""/>
        <dsp:cNvSpPr/>
      </dsp:nvSpPr>
      <dsp:spPr>
        <a:xfrm>
          <a:off x="-204931" y="139793"/>
          <a:ext cx="5336011" cy="2136004"/>
        </a:xfrm>
        <a:prstGeom prst="rightArrow">
          <a:avLst>
            <a:gd name="adj1" fmla="val 50000"/>
            <a:gd name="adj2" fmla="val 50000"/>
          </a:avLst>
        </a:prstGeom>
        <a:solidFill>
          <a:srgbClr val="C0000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254000" bIns="140951" numCol="1" spcCol="1270" anchor="ctr" anchorCtr="0">
          <a:noAutofit/>
        </a:bodyPr>
        <a:lstStyle/>
        <a:p>
          <a:pPr lvl="0" algn="l" defTabSz="1200150">
            <a:lnSpc>
              <a:spcPct val="90000"/>
            </a:lnSpc>
            <a:spcBef>
              <a:spcPct val="0"/>
            </a:spcBef>
            <a:spcAft>
              <a:spcPct val="35000"/>
            </a:spcAft>
          </a:pPr>
          <a:r>
            <a:rPr lang="en-US" sz="2700" kern="1200" dirty="0" smtClean="0"/>
            <a:t>44 C.F.R. pt. 13 &amp; 2 C.F.R. pt. 215</a:t>
          </a:r>
          <a:endParaRPr lang="en-US" sz="2700" kern="1200" dirty="0"/>
        </a:p>
      </dsp:txBody>
      <dsp:txXfrm>
        <a:off x="-204931" y="673794"/>
        <a:ext cx="4802010" cy="1068002"/>
      </dsp:txXfrm>
    </dsp:sp>
    <dsp:sp modelId="{D5A72517-2371-4666-A061-7A6DE9F08730}">
      <dsp:nvSpPr>
        <dsp:cNvPr id="0" name=""/>
        <dsp:cNvSpPr/>
      </dsp:nvSpPr>
      <dsp:spPr>
        <a:xfrm>
          <a:off x="-584925" y="3074880"/>
          <a:ext cx="2816352" cy="1443305"/>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bg1"/>
              </a:solidFill>
            </a:rPr>
            <a:t>Procurement standards for all projects associated with emergency or disaster declarations issued before this date were found at 2 C.F.R. </a:t>
          </a:r>
          <a:r>
            <a:rPr lang="en-US" sz="1200" kern="1200" dirty="0" smtClean="0">
              <a:solidFill>
                <a:schemeClr val="bg1"/>
              </a:solidFill>
              <a:latin typeface="Times New Roman" panose="02020603050405020304" pitchFamily="18" charset="0"/>
              <a:cs typeface="Times New Roman" panose="02020603050405020304" pitchFamily="18" charset="0"/>
            </a:rPr>
            <a:t>§§ </a:t>
          </a:r>
          <a:r>
            <a:rPr lang="en-US" sz="1200" kern="1200" dirty="0" smtClean="0">
              <a:solidFill>
                <a:schemeClr val="bg1"/>
              </a:solidFill>
            </a:rPr>
            <a:t>215.40-.48 (Institutions of Higher Education, Hospitals, and other Nonprofit organizations) and 44 C.F.R. </a:t>
          </a:r>
          <a:r>
            <a:rPr lang="en-US" sz="1200" kern="1200" dirty="0" smtClean="0">
              <a:solidFill>
                <a:schemeClr val="bg1"/>
              </a:solidFill>
              <a:latin typeface="Times New Roman" panose="02020603050405020304" pitchFamily="18" charset="0"/>
              <a:cs typeface="Times New Roman" panose="02020603050405020304" pitchFamily="18" charset="0"/>
            </a:rPr>
            <a:t>§§ </a:t>
          </a:r>
          <a:r>
            <a:rPr lang="en-US" sz="1200" kern="1200" dirty="0" smtClean="0">
              <a:solidFill>
                <a:schemeClr val="bg1"/>
              </a:solidFill>
            </a:rPr>
            <a:t>13.36(a)-(i) (States, local and tribal governments).  </a:t>
          </a:r>
          <a:endParaRPr lang="en-US" sz="1200" kern="1200" dirty="0">
            <a:solidFill>
              <a:schemeClr val="bg1"/>
            </a:solidFill>
          </a:endParaRPr>
        </a:p>
      </dsp:txBody>
      <dsp:txXfrm>
        <a:off x="-584925" y="3074880"/>
        <a:ext cx="2816352" cy="1443305"/>
      </dsp:txXfrm>
    </dsp:sp>
    <dsp:sp modelId="{A1543BE7-A1FC-4A01-BCAE-0174AE6F3E28}">
      <dsp:nvSpPr>
        <dsp:cNvPr id="0" name=""/>
        <dsp:cNvSpPr/>
      </dsp:nvSpPr>
      <dsp:spPr>
        <a:xfrm>
          <a:off x="1061576" y="1398749"/>
          <a:ext cx="5619348" cy="2099335"/>
        </a:xfrm>
        <a:prstGeom prst="rightArrow">
          <a:avLst>
            <a:gd name="adj1" fmla="val 50000"/>
            <a:gd name="adj2" fmla="val 50000"/>
          </a:avLst>
        </a:prstGeom>
        <a:solidFill>
          <a:srgbClr val="0070C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254000" bIns="140951" numCol="1" spcCol="1270" anchor="ctr" anchorCtr="0">
          <a:noAutofit/>
        </a:bodyPr>
        <a:lstStyle/>
        <a:p>
          <a:pPr lvl="0" algn="l" defTabSz="1155700">
            <a:lnSpc>
              <a:spcPct val="90000"/>
            </a:lnSpc>
            <a:spcBef>
              <a:spcPct val="0"/>
            </a:spcBef>
            <a:spcAft>
              <a:spcPct val="35000"/>
            </a:spcAft>
          </a:pPr>
          <a:r>
            <a:rPr lang="en-US" sz="2600" kern="1200" dirty="0" smtClean="0"/>
            <a:t>2 C.F.R. pt. 200 (Uniform Rules)</a:t>
          </a:r>
          <a:endParaRPr lang="en-US" sz="2600" kern="1200" dirty="0"/>
        </a:p>
      </dsp:txBody>
      <dsp:txXfrm>
        <a:off x="1061576" y="1923583"/>
        <a:ext cx="5094514" cy="1049667"/>
      </dsp:txXfrm>
    </dsp:sp>
    <dsp:sp modelId="{DCD0E698-1C6D-448E-B4E3-F15A06EDEE86}">
      <dsp:nvSpPr>
        <dsp:cNvPr id="0" name=""/>
        <dsp:cNvSpPr/>
      </dsp:nvSpPr>
      <dsp:spPr>
        <a:xfrm>
          <a:off x="2467296" y="3168321"/>
          <a:ext cx="2816352" cy="908813"/>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solidFill>
                <a:schemeClr val="bg1"/>
              </a:solidFill>
            </a:rPr>
            <a:t>Procurement standards at 2 CFR           </a:t>
          </a:r>
          <a:r>
            <a:rPr lang="en-US" sz="1300" kern="1200" dirty="0" smtClean="0">
              <a:solidFill>
                <a:schemeClr val="bg1"/>
              </a:solidFill>
              <a:latin typeface="Times New Roman" panose="02020603050405020304" pitchFamily="18" charset="0"/>
              <a:cs typeface="Times New Roman" panose="02020603050405020304" pitchFamily="18" charset="0"/>
            </a:rPr>
            <a:t>§§ </a:t>
          </a:r>
          <a:r>
            <a:rPr lang="en-US" sz="1300" kern="1200" dirty="0" smtClean="0">
              <a:solidFill>
                <a:schemeClr val="bg1"/>
              </a:solidFill>
            </a:rPr>
            <a:t>200.317-.326 apply to all projects  associated with declarations and    emergencies issued after this date.</a:t>
          </a:r>
          <a:endParaRPr lang="en-US" sz="1300" kern="1200" dirty="0">
            <a:solidFill>
              <a:schemeClr val="bg1"/>
            </a:solidFill>
          </a:endParaRPr>
        </a:p>
      </dsp:txBody>
      <dsp:txXfrm>
        <a:off x="2467296" y="3168321"/>
        <a:ext cx="2816352" cy="9088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9B368-E63F-4316-BC1E-619CB8BE0F39}">
      <dsp:nvSpPr>
        <dsp:cNvPr id="0" name=""/>
        <dsp:cNvSpPr/>
      </dsp:nvSpPr>
      <dsp:spPr>
        <a:xfrm>
          <a:off x="0" y="225642"/>
          <a:ext cx="4370631" cy="711360"/>
        </a:xfrm>
        <a:prstGeom prst="roundRect">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rPr>
            <a:t>(1) Must first make a determination that no other contract is suitable </a:t>
          </a:r>
          <a:endParaRPr lang="en-US" sz="1900" kern="1200" dirty="0">
            <a:solidFill>
              <a:schemeClr val="tx1"/>
            </a:solidFill>
          </a:endParaRPr>
        </a:p>
      </dsp:txBody>
      <dsp:txXfrm>
        <a:off x="34726" y="260368"/>
        <a:ext cx="4301179" cy="641908"/>
      </dsp:txXfrm>
    </dsp:sp>
    <dsp:sp modelId="{BBF2A4FC-394E-485F-A10F-A0395F8B771E}">
      <dsp:nvSpPr>
        <dsp:cNvPr id="0" name=""/>
        <dsp:cNvSpPr/>
      </dsp:nvSpPr>
      <dsp:spPr>
        <a:xfrm>
          <a:off x="0" y="998986"/>
          <a:ext cx="4370631" cy="711360"/>
        </a:xfrm>
        <a:prstGeom prst="roundRect">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rPr>
            <a:t>(2) Must include a contract ceiling that the contractor exceeds at its own risk</a:t>
          </a:r>
          <a:endParaRPr lang="en-US" sz="1900" kern="1200" dirty="0">
            <a:solidFill>
              <a:schemeClr val="tx1"/>
            </a:solidFill>
          </a:endParaRPr>
        </a:p>
      </dsp:txBody>
      <dsp:txXfrm>
        <a:off x="34726" y="1033712"/>
        <a:ext cx="4301179" cy="641908"/>
      </dsp:txXfrm>
    </dsp:sp>
    <dsp:sp modelId="{B2449574-ACCC-46E4-9EB5-1D494BFF80F8}">
      <dsp:nvSpPr>
        <dsp:cNvPr id="0" name=""/>
        <dsp:cNvSpPr/>
      </dsp:nvSpPr>
      <dsp:spPr>
        <a:xfrm>
          <a:off x="0" y="1765066"/>
          <a:ext cx="4370631" cy="711360"/>
        </a:xfrm>
        <a:prstGeom prst="roundRect">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rPr>
            <a:t>*** No More 70 Hour Reimbursement Rule***</a:t>
          </a:r>
          <a:endParaRPr lang="en-US" sz="1900" kern="1200" dirty="0">
            <a:solidFill>
              <a:schemeClr val="tx1"/>
            </a:solidFill>
          </a:endParaRPr>
        </a:p>
      </dsp:txBody>
      <dsp:txXfrm>
        <a:off x="34726" y="1799792"/>
        <a:ext cx="4301179" cy="6419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9162A-3622-4A28-BD00-D020391C2ED4}">
      <dsp:nvSpPr>
        <dsp:cNvPr id="0" name=""/>
        <dsp:cNvSpPr/>
      </dsp:nvSpPr>
      <dsp:spPr>
        <a:xfrm>
          <a:off x="3314" y="448"/>
          <a:ext cx="1176537" cy="1176537"/>
        </a:xfrm>
        <a:prstGeom prst="ellipse">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Actual cost of materials</a:t>
          </a:r>
          <a:r>
            <a:rPr lang="en-US" sz="1200" kern="1200" dirty="0" smtClean="0"/>
            <a:t> </a:t>
          </a:r>
          <a:endParaRPr lang="en-US" sz="1200" kern="1200" dirty="0"/>
        </a:p>
      </dsp:txBody>
      <dsp:txXfrm>
        <a:off x="175614" y="172748"/>
        <a:ext cx="831937" cy="831937"/>
      </dsp:txXfrm>
    </dsp:sp>
    <dsp:sp modelId="{63E9FF90-33E2-4FC2-AA48-2B5A122FD59C}">
      <dsp:nvSpPr>
        <dsp:cNvPr id="0" name=""/>
        <dsp:cNvSpPr/>
      </dsp:nvSpPr>
      <dsp:spPr>
        <a:xfrm>
          <a:off x="250387" y="1272520"/>
          <a:ext cx="682391" cy="682391"/>
        </a:xfrm>
        <a:prstGeom prst="mathPlus">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0838" y="1533466"/>
        <a:ext cx="501489" cy="160499"/>
      </dsp:txXfrm>
    </dsp:sp>
    <dsp:sp modelId="{827543D7-D9EB-4094-BF2B-6D1AB0CDD6EB}">
      <dsp:nvSpPr>
        <dsp:cNvPr id="0" name=""/>
        <dsp:cNvSpPr/>
      </dsp:nvSpPr>
      <dsp:spPr>
        <a:xfrm>
          <a:off x="3314" y="2050447"/>
          <a:ext cx="1176537" cy="1176537"/>
        </a:xfrm>
        <a:prstGeom prst="ellipse">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Loaded Labor Hours (+Profit)</a:t>
          </a:r>
          <a:endParaRPr lang="en-US" sz="1200" b="1" kern="1200" dirty="0">
            <a:solidFill>
              <a:schemeClr val="tx1"/>
            </a:solidFill>
          </a:endParaRPr>
        </a:p>
      </dsp:txBody>
      <dsp:txXfrm>
        <a:off x="175614" y="2222747"/>
        <a:ext cx="831937" cy="831937"/>
      </dsp:txXfrm>
    </dsp:sp>
    <dsp:sp modelId="{C3A8DC36-747F-4DEB-8756-2DD1039FB4DA}">
      <dsp:nvSpPr>
        <dsp:cNvPr id="0" name=""/>
        <dsp:cNvSpPr/>
      </dsp:nvSpPr>
      <dsp:spPr>
        <a:xfrm>
          <a:off x="1357160" y="1394880"/>
          <a:ext cx="375895" cy="437671"/>
        </a:xfrm>
        <a:prstGeom prst="righ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57160" y="1482414"/>
        <a:ext cx="263127" cy="262603"/>
      </dsp:txXfrm>
    </dsp:sp>
    <dsp:sp modelId="{EBED8346-E90B-42FF-B444-64007901A02F}">
      <dsp:nvSpPr>
        <dsp:cNvPr id="0" name=""/>
        <dsp:cNvSpPr/>
      </dsp:nvSpPr>
      <dsp:spPr>
        <a:xfrm>
          <a:off x="1889088" y="437179"/>
          <a:ext cx="2353074" cy="2353074"/>
        </a:xfrm>
        <a:prstGeom prst="ellipse">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u="sng" kern="1200" dirty="0" smtClean="0">
              <a:solidFill>
                <a:schemeClr val="tx1"/>
              </a:solidFill>
            </a:rPr>
            <a:t>Time &amp; Materials </a:t>
          </a:r>
        </a:p>
        <a:p>
          <a:pPr lvl="0" algn="ctr" defTabSz="1111250">
            <a:lnSpc>
              <a:spcPct val="90000"/>
            </a:lnSpc>
            <a:spcBef>
              <a:spcPct val="0"/>
            </a:spcBef>
            <a:spcAft>
              <a:spcPct val="35000"/>
            </a:spcAft>
          </a:pPr>
          <a:r>
            <a:rPr lang="en-US" sz="2000" b="1" kern="1200" dirty="0" smtClean="0">
              <a:solidFill>
                <a:schemeClr val="tx1"/>
              </a:solidFill>
            </a:rPr>
            <a:t>(2 C.F.R. </a:t>
          </a:r>
          <a:r>
            <a:rPr lang="en-US" sz="2000" b="1" kern="1200" dirty="0" smtClean="0">
              <a:solidFill>
                <a:schemeClr val="tx1"/>
              </a:solidFill>
              <a:latin typeface="Georgia" panose="02040502050405020303" pitchFamily="18" charset="0"/>
            </a:rPr>
            <a:t>§ 200.318(j))</a:t>
          </a:r>
          <a:endParaRPr lang="en-US" sz="2000" b="1" kern="1200" dirty="0">
            <a:solidFill>
              <a:schemeClr val="tx1"/>
            </a:solidFill>
          </a:endParaRPr>
        </a:p>
      </dsp:txBody>
      <dsp:txXfrm>
        <a:off x="2233688" y="781779"/>
        <a:ext cx="1663874" cy="16638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BA17D-3703-4C35-AF3F-944E0F74220F}">
      <dsp:nvSpPr>
        <dsp:cNvPr id="0" name=""/>
        <dsp:cNvSpPr/>
      </dsp:nvSpPr>
      <dsp:spPr>
        <a:xfrm>
          <a:off x="0" y="0"/>
          <a:ext cx="3782403" cy="1870552"/>
        </a:xfrm>
        <a:prstGeom prst="roundRect">
          <a:avLst/>
        </a:prstGeom>
        <a:solidFill>
          <a:schemeClr val="accent1">
            <a:lumMod val="75000"/>
          </a:schemeClr>
        </a:solidFill>
        <a:ln w="28575" cap="flat" cmpd="sng" algn="ctr">
          <a:solidFill>
            <a:schemeClr val="accent1"/>
          </a:solidFill>
          <a:prstDash val="solid"/>
        </a:ln>
        <a:effectLst>
          <a:innerShdw blurRad="63500" dist="50800" dir="5400000">
            <a:prstClr val="black">
              <a:alpha val="50000"/>
            </a:prstClr>
          </a:innerShdw>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u="sng" kern="1200" dirty="0" smtClean="0"/>
            <a:t>(2 C.F.R. </a:t>
          </a:r>
          <a:r>
            <a:rPr lang="en-US" sz="1500" b="1" u="sng" kern="1200" dirty="0" smtClean="0">
              <a:latin typeface="Georgia" panose="02040502050405020303" pitchFamily="18" charset="0"/>
            </a:rPr>
            <a:t>§ 200.318(f))</a:t>
          </a:r>
          <a:r>
            <a:rPr lang="en-US" sz="1500" kern="1200" dirty="0" smtClean="0">
              <a:latin typeface="Georgia" panose="02040502050405020303" pitchFamily="18" charset="0"/>
            </a:rPr>
            <a:t> </a:t>
          </a:r>
          <a:r>
            <a:rPr lang="en-US" sz="1500" kern="1200" dirty="0" smtClean="0"/>
            <a:t>Administered by GSA through the Federal Surplus Personal Property Donation Program.  Open to tax supported entities and eligible private nonprofit tax-exempt organizations.  See </a:t>
          </a:r>
          <a:r>
            <a:rPr lang="en-US" sz="1500" kern="1200" dirty="0" smtClean="0">
              <a:solidFill>
                <a:schemeClr val="bg1"/>
              </a:solidFill>
              <a:hlinkClick xmlns:r="http://schemas.openxmlformats.org/officeDocument/2006/relationships" r:id="rId1"/>
            </a:rPr>
            <a:t>www.gsa.gov/portal/content/104591</a:t>
          </a:r>
          <a:r>
            <a:rPr lang="en-US" sz="1500" kern="1200" dirty="0" smtClean="0">
              <a:solidFill>
                <a:schemeClr val="bg1"/>
              </a:solidFill>
            </a:rPr>
            <a:t> and </a:t>
          </a:r>
          <a:r>
            <a:rPr lang="en-US" sz="1500" kern="1200" dirty="0" smtClean="0">
              <a:solidFill>
                <a:schemeClr val="bg1"/>
              </a:solidFill>
              <a:hlinkClick xmlns:r="http://schemas.openxmlformats.org/officeDocument/2006/relationships" r:id="rId2"/>
            </a:rPr>
            <a:t>www.gsaxcess.gov</a:t>
          </a:r>
          <a:r>
            <a:rPr lang="en-US" sz="1500" kern="1200" dirty="0" smtClean="0">
              <a:solidFill>
                <a:schemeClr val="bg1"/>
              </a:solidFill>
            </a:rPr>
            <a:t> </a:t>
          </a:r>
          <a:r>
            <a:rPr lang="en-US" sz="1500" kern="1200" dirty="0" smtClean="0"/>
            <a:t>for more information</a:t>
          </a:r>
          <a:endParaRPr lang="en-US" sz="1500" kern="1200" dirty="0"/>
        </a:p>
      </dsp:txBody>
      <dsp:txXfrm>
        <a:off x="91313" y="91313"/>
        <a:ext cx="3599777" cy="16879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BA17D-3703-4C35-AF3F-944E0F74220F}">
      <dsp:nvSpPr>
        <dsp:cNvPr id="0" name=""/>
        <dsp:cNvSpPr/>
      </dsp:nvSpPr>
      <dsp:spPr>
        <a:xfrm>
          <a:off x="0" y="11160"/>
          <a:ext cx="4081154" cy="1860300"/>
        </a:xfrm>
        <a:prstGeom prst="roundRect">
          <a:avLst/>
        </a:prstGeom>
        <a:solidFill>
          <a:schemeClr val="accent1">
            <a:lumMod val="75000"/>
          </a:schemeClr>
        </a:solidFill>
        <a:ln w="28575" cap="flat" cmpd="sng" algn="ctr">
          <a:solidFill>
            <a:schemeClr val="accent1"/>
          </a:solidFill>
          <a:prstDash val="solid"/>
        </a:ln>
        <a:effectLst>
          <a:innerShdw blurRad="63500" dist="50800" dir="5400000">
            <a:prstClr val="black">
              <a:alpha val="50000"/>
            </a:prstClr>
          </a:innerShdw>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u="sng" kern="1200" dirty="0" smtClean="0"/>
            <a:t>(2 C.F.R. </a:t>
          </a:r>
          <a:r>
            <a:rPr lang="en-US" sz="1500" b="1" u="sng" kern="1200" dirty="0" smtClean="0">
              <a:latin typeface="Georgia" panose="02040502050405020303" pitchFamily="18" charset="0"/>
            </a:rPr>
            <a:t>§ 200.318(e))    </a:t>
          </a:r>
          <a:r>
            <a:rPr lang="en-US" sz="1500" kern="1200" dirty="0" smtClean="0">
              <a:latin typeface="Georgia" panose="02040502050405020303" pitchFamily="18" charset="0"/>
            </a:rPr>
            <a:t>                </a:t>
          </a:r>
          <a:r>
            <a:rPr lang="en-US" sz="1500" kern="1200" dirty="0" smtClean="0"/>
            <a:t>Administered by GSA through the Federal Surplus Personal Property Donation Program.  Open to tax supported entities and eligible private nonprofit tax-exempt organizations.  See </a:t>
          </a:r>
          <a:r>
            <a:rPr lang="en-US" sz="1500" kern="1200" dirty="0" smtClean="0">
              <a:solidFill>
                <a:schemeClr val="bg1"/>
              </a:solidFill>
              <a:hlinkClick xmlns:r="http://schemas.openxmlformats.org/officeDocument/2006/relationships" r:id="rId1"/>
            </a:rPr>
            <a:t>www.gsa.gov/portal/content/104591</a:t>
          </a:r>
          <a:r>
            <a:rPr lang="en-US" sz="1500" kern="1200" dirty="0" smtClean="0">
              <a:solidFill>
                <a:schemeClr val="bg1"/>
              </a:solidFill>
            </a:rPr>
            <a:t> and </a:t>
          </a:r>
          <a:r>
            <a:rPr lang="en-US" sz="1500" kern="1200" dirty="0" smtClean="0">
              <a:solidFill>
                <a:schemeClr val="bg1"/>
              </a:solidFill>
              <a:hlinkClick xmlns:r="http://schemas.openxmlformats.org/officeDocument/2006/relationships" r:id="rId2"/>
            </a:rPr>
            <a:t>www.gsaxcess.gov</a:t>
          </a:r>
          <a:r>
            <a:rPr lang="en-US" sz="1500" kern="1200" dirty="0" smtClean="0">
              <a:solidFill>
                <a:schemeClr val="bg1"/>
              </a:solidFill>
            </a:rPr>
            <a:t> </a:t>
          </a:r>
          <a:r>
            <a:rPr lang="en-US" sz="1500" kern="1200" dirty="0" smtClean="0"/>
            <a:t>for more information</a:t>
          </a:r>
          <a:endParaRPr lang="en-US" sz="1500" kern="1200" dirty="0"/>
        </a:p>
      </dsp:txBody>
      <dsp:txXfrm>
        <a:off x="90812" y="101972"/>
        <a:ext cx="3899530" cy="16786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4A345-851D-47D1-9E98-EC2C7BD07BC9}">
      <dsp:nvSpPr>
        <dsp:cNvPr id="0" name=""/>
        <dsp:cNvSpPr/>
      </dsp:nvSpPr>
      <dsp:spPr>
        <a:xfrm>
          <a:off x="0" y="373293"/>
          <a:ext cx="4364832" cy="2129400"/>
        </a:xfrm>
        <a:prstGeom prst="roundRect">
          <a:avLst/>
        </a:prstGeom>
        <a:solidFill>
          <a:schemeClr val="accent2">
            <a:lumMod val="75000"/>
          </a:schemeClr>
        </a:solidFill>
        <a:ln w="28575" cap="flat" cmpd="sng" algn="ctr">
          <a:solidFill>
            <a:scrgbClr r="0" g="0" b="0"/>
          </a:solidFill>
          <a:prstDash val="solid"/>
        </a:ln>
        <a:effectLst>
          <a:innerShdw blurRad="63500" dist="50800" dir="5400000">
            <a:prstClr val="black">
              <a:alpha val="50000"/>
            </a:prstClr>
          </a:innerShdw>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u="sng" kern="1200" dirty="0" smtClean="0">
              <a:solidFill>
                <a:schemeClr val="tx1"/>
              </a:solidFill>
            </a:rPr>
            <a:t>(2 C.F.R. </a:t>
          </a:r>
          <a:r>
            <a:rPr lang="en-US" sz="2600" b="1" u="sng" kern="1200" dirty="0" smtClean="0">
              <a:solidFill>
                <a:schemeClr val="tx1"/>
              </a:solidFill>
              <a:latin typeface="Georgia" panose="02040502050405020303" pitchFamily="18" charset="0"/>
            </a:rPr>
            <a:t>§ 200.318(e))                         </a:t>
          </a:r>
          <a:r>
            <a:rPr lang="en-US" sz="2600" kern="1200" dirty="0" smtClean="0">
              <a:solidFill>
                <a:schemeClr val="tx1"/>
              </a:solidFill>
              <a:latin typeface="Georgia" panose="02040502050405020303" pitchFamily="18" charset="0"/>
            </a:rPr>
            <a:t>Provides the authority for mutual aid agreements, use of schedule contracts, joint procurements, etc.</a:t>
          </a:r>
          <a:endParaRPr lang="en-US" sz="2600" kern="1200" dirty="0">
            <a:solidFill>
              <a:schemeClr val="tx1"/>
            </a:solidFill>
          </a:endParaRPr>
        </a:p>
      </dsp:txBody>
      <dsp:txXfrm>
        <a:off x="103949" y="477242"/>
        <a:ext cx="4156934" cy="19215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BAC5C-F0C7-4886-AB4A-ADDF2B348E41}">
      <dsp:nvSpPr>
        <dsp:cNvPr id="0" name=""/>
        <dsp:cNvSpPr/>
      </dsp:nvSpPr>
      <dsp:spPr>
        <a:xfrm>
          <a:off x="0" y="210228"/>
          <a:ext cx="4133475" cy="2061259"/>
        </a:xfrm>
        <a:prstGeom prst="roundRect">
          <a:avLst/>
        </a:prstGeom>
        <a:solidFill>
          <a:srgbClr val="0066FF"/>
        </a:solidFill>
        <a:ln w="11429" cap="flat" cmpd="sng" algn="ctr">
          <a:solidFill>
            <a:scrgbClr r="0" g="0" b="0"/>
          </a:solidFill>
          <a:prstDash val="solid"/>
        </a:ln>
        <a:effectLst>
          <a:innerShdw blurRad="63500" dist="50800" dir="5400000">
            <a:prstClr val="black">
              <a:alpha val="50000"/>
            </a:prstClr>
          </a:innerShdw>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u="sng" kern="1200" dirty="0" smtClean="0"/>
            <a:t>(2 C.F.R. </a:t>
          </a:r>
          <a:r>
            <a:rPr lang="en-US" sz="2800" u="sng" kern="1200" dirty="0" smtClean="0">
              <a:latin typeface="Georgia" panose="02040502050405020303" pitchFamily="18" charset="0"/>
            </a:rPr>
            <a:t>§ 200.318(g))    </a:t>
          </a:r>
          <a:r>
            <a:rPr lang="en-US" sz="2800" kern="1200" dirty="0" smtClean="0">
              <a:latin typeface="Georgia" panose="02040502050405020303" pitchFamily="18" charset="0"/>
            </a:rPr>
            <a:t>Used to promote cost or efficiency savings by the contractor</a:t>
          </a:r>
          <a:endParaRPr lang="en-US" sz="2800" kern="1200" dirty="0"/>
        </a:p>
      </dsp:txBody>
      <dsp:txXfrm>
        <a:off x="100622" y="310850"/>
        <a:ext cx="3932231" cy="18600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89E40-1F91-40C0-A98F-CEA3B940114A}">
      <dsp:nvSpPr>
        <dsp:cNvPr id="0" name=""/>
        <dsp:cNvSpPr/>
      </dsp:nvSpPr>
      <dsp:spPr>
        <a:xfrm>
          <a:off x="1890800" y="46122"/>
          <a:ext cx="2213882" cy="2213882"/>
        </a:xfrm>
        <a:prstGeom prst="ellipse">
          <a:avLst/>
        </a:prstGeom>
        <a:solidFill>
          <a:schemeClr val="accent5">
            <a:alpha val="5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t>Federal Procurement Standards</a:t>
          </a:r>
        </a:p>
      </dsp:txBody>
      <dsp:txXfrm>
        <a:off x="2185984" y="433551"/>
        <a:ext cx="1623513" cy="996247"/>
      </dsp:txXfrm>
    </dsp:sp>
    <dsp:sp modelId="{7187C662-087B-4231-AF88-822D1CCF9BBE}">
      <dsp:nvSpPr>
        <dsp:cNvPr id="0" name=""/>
        <dsp:cNvSpPr/>
      </dsp:nvSpPr>
      <dsp:spPr>
        <a:xfrm>
          <a:off x="2689642" y="1429799"/>
          <a:ext cx="2213882" cy="2213882"/>
        </a:xfrm>
        <a:prstGeom prst="ellipse">
          <a:avLst/>
        </a:prstGeom>
        <a:solidFill>
          <a:schemeClr val="accent5">
            <a:alpha val="50000"/>
            <a:hueOff val="-2510283"/>
            <a:satOff val="20547"/>
            <a:lumOff val="-3333"/>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t>State Procurement Standards</a:t>
          </a:r>
        </a:p>
      </dsp:txBody>
      <dsp:txXfrm>
        <a:off x="3366721" y="2001718"/>
        <a:ext cx="1328329" cy="1217635"/>
      </dsp:txXfrm>
    </dsp:sp>
    <dsp:sp modelId="{D0F2754C-A614-45B8-9C7D-A53D15AAD058}">
      <dsp:nvSpPr>
        <dsp:cNvPr id="0" name=""/>
        <dsp:cNvSpPr/>
      </dsp:nvSpPr>
      <dsp:spPr>
        <a:xfrm>
          <a:off x="1091957" y="1429799"/>
          <a:ext cx="2213882" cy="2213882"/>
        </a:xfrm>
        <a:prstGeom prst="ellipse">
          <a:avLst/>
        </a:prstGeom>
        <a:solidFill>
          <a:schemeClr val="accent5">
            <a:alpha val="50000"/>
            <a:hueOff val="-5020566"/>
            <a:satOff val="41093"/>
            <a:lumOff val="-6666"/>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t>Local Procurement Standards</a:t>
          </a:r>
        </a:p>
      </dsp:txBody>
      <dsp:txXfrm>
        <a:off x="1300431" y="2001718"/>
        <a:ext cx="1328329" cy="12176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1E96D-F235-4AA9-8B58-5E8F572E1833}">
      <dsp:nvSpPr>
        <dsp:cNvPr id="0" name=""/>
        <dsp:cNvSpPr/>
      </dsp:nvSpPr>
      <dsp:spPr>
        <a:xfrm>
          <a:off x="0" y="94593"/>
          <a:ext cx="5700111" cy="857756"/>
        </a:xfrm>
        <a:prstGeom prst="roundRect">
          <a:avLst/>
        </a:prstGeom>
        <a:solidFill>
          <a:schemeClr val="tx2"/>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Does not apply to licensing requirements</a:t>
          </a:r>
          <a:endParaRPr lang="en-US" sz="2300" kern="1200" dirty="0"/>
        </a:p>
      </dsp:txBody>
      <dsp:txXfrm>
        <a:off x="41872" y="136465"/>
        <a:ext cx="5616367" cy="774012"/>
      </dsp:txXfrm>
    </dsp:sp>
    <dsp:sp modelId="{03E5917A-E7F9-482C-A100-739B34688376}">
      <dsp:nvSpPr>
        <dsp:cNvPr id="0" name=""/>
        <dsp:cNvSpPr/>
      </dsp:nvSpPr>
      <dsp:spPr>
        <a:xfrm>
          <a:off x="0" y="1008170"/>
          <a:ext cx="5700111" cy="857756"/>
        </a:xfrm>
        <a:prstGeom prst="roundRect">
          <a:avLst/>
        </a:prstGeom>
        <a:solidFill>
          <a:schemeClr val="accent3"/>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Does not apply to geographical requirements under A&amp;E contracts</a:t>
          </a:r>
          <a:endParaRPr lang="en-US" sz="2300" kern="1200" dirty="0"/>
        </a:p>
      </dsp:txBody>
      <dsp:txXfrm>
        <a:off x="41872" y="1050042"/>
        <a:ext cx="5616367" cy="774012"/>
      </dsp:txXfrm>
    </dsp:sp>
    <dsp:sp modelId="{8CEB0EB5-B6DA-4AD8-83FD-6C364C96EE06}">
      <dsp:nvSpPr>
        <dsp:cNvPr id="0" name=""/>
        <dsp:cNvSpPr/>
      </dsp:nvSpPr>
      <dsp:spPr>
        <a:xfrm>
          <a:off x="0" y="1932166"/>
          <a:ext cx="5700111" cy="857756"/>
        </a:xfrm>
        <a:prstGeom prst="roundRect">
          <a:avLst/>
        </a:prstGeom>
        <a:solidFill>
          <a:schemeClr val="accent5"/>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Inapplicability of </a:t>
          </a:r>
          <a:r>
            <a:rPr lang="en-US" sz="2300" kern="1200" dirty="0" smtClean="0">
              <a:latin typeface="Georgia" panose="02040502050405020303" pitchFamily="18" charset="0"/>
            </a:rPr>
            <a:t>§ 307 of the Stafford Act</a:t>
          </a:r>
          <a:endParaRPr lang="en-US" sz="2300" kern="1200" dirty="0"/>
        </a:p>
      </dsp:txBody>
      <dsp:txXfrm>
        <a:off x="41872" y="1974038"/>
        <a:ext cx="5616367" cy="774012"/>
      </dsp:txXfrm>
    </dsp:sp>
    <dsp:sp modelId="{067A6158-D7FF-4DC0-BC23-779C0A014494}">
      <dsp:nvSpPr>
        <dsp:cNvPr id="0" name=""/>
        <dsp:cNvSpPr/>
      </dsp:nvSpPr>
      <dsp:spPr>
        <a:xfrm>
          <a:off x="0" y="2856163"/>
          <a:ext cx="5700111" cy="857756"/>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Applicability of the Indian Self-Determination Act</a:t>
          </a:r>
          <a:endParaRPr lang="en-US" sz="2300" kern="1200" dirty="0"/>
        </a:p>
      </dsp:txBody>
      <dsp:txXfrm>
        <a:off x="41872" y="2898035"/>
        <a:ext cx="5616367" cy="7740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D8CDE-6AE4-4805-88F4-D8B63819E2C3}">
      <dsp:nvSpPr>
        <dsp:cNvPr id="0" name=""/>
        <dsp:cNvSpPr/>
      </dsp:nvSpPr>
      <dsp:spPr>
        <a:xfrm>
          <a:off x="0" y="37098"/>
          <a:ext cx="5923525" cy="112320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Do </a:t>
          </a:r>
          <a:r>
            <a:rPr lang="en-US" sz="3000" b="1" u="sng" kern="1200" dirty="0" smtClean="0"/>
            <a:t>NOT</a:t>
          </a:r>
          <a:r>
            <a:rPr lang="en-US" sz="3000" kern="1200" dirty="0" smtClean="0"/>
            <a:t> split projects to circumvent the dollar thresholds</a:t>
          </a:r>
          <a:endParaRPr lang="en-US" sz="3000" kern="1200" dirty="0"/>
        </a:p>
      </dsp:txBody>
      <dsp:txXfrm>
        <a:off x="54830" y="91928"/>
        <a:ext cx="5813865" cy="1013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10B9D-1A8D-4B25-9056-72A0703D28DE}">
      <dsp:nvSpPr>
        <dsp:cNvPr id="0" name=""/>
        <dsp:cNvSpPr/>
      </dsp:nvSpPr>
      <dsp:spPr>
        <a:xfrm>
          <a:off x="1712326" y="1594380"/>
          <a:ext cx="1266652" cy="1266652"/>
        </a:xfrm>
        <a:prstGeom prst="ellipse">
          <a:avLst/>
        </a:prstGeom>
        <a:solidFill>
          <a:srgbClr val="FFFF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Records</a:t>
          </a:r>
        </a:p>
        <a:p>
          <a:pPr lvl="0" algn="ctr" defTabSz="711200">
            <a:lnSpc>
              <a:spcPct val="90000"/>
            </a:lnSpc>
            <a:spcBef>
              <a:spcPct val="0"/>
            </a:spcBef>
            <a:spcAft>
              <a:spcPct val="35000"/>
            </a:spcAft>
          </a:pPr>
          <a:r>
            <a:rPr lang="en-US" sz="1000" b="1" kern="1200" dirty="0" smtClean="0">
              <a:solidFill>
                <a:schemeClr val="tx1"/>
              </a:solidFill>
            </a:rPr>
            <a:t>2 CFR </a:t>
          </a:r>
          <a:r>
            <a:rPr lang="en-US" sz="1000" b="1" kern="1200" dirty="0" smtClean="0">
              <a:solidFill>
                <a:schemeClr val="tx1"/>
              </a:solidFill>
              <a:latin typeface="Georgia" panose="02040502050405020303" pitchFamily="18" charset="0"/>
            </a:rPr>
            <a:t>§ 200.318(i)</a:t>
          </a:r>
          <a:endParaRPr lang="en-US" sz="1000" b="1" kern="1200" dirty="0">
            <a:solidFill>
              <a:schemeClr val="tx1"/>
            </a:solidFill>
          </a:endParaRPr>
        </a:p>
      </dsp:txBody>
      <dsp:txXfrm>
        <a:off x="1897823" y="1779877"/>
        <a:ext cx="895658" cy="895658"/>
      </dsp:txXfrm>
    </dsp:sp>
    <dsp:sp modelId="{07ED15CC-0CB7-4F82-A8AD-6FD51FF651EE}">
      <dsp:nvSpPr>
        <dsp:cNvPr id="0" name=""/>
        <dsp:cNvSpPr/>
      </dsp:nvSpPr>
      <dsp:spPr>
        <a:xfrm rot="11700000">
          <a:off x="583588" y="1723368"/>
          <a:ext cx="1106946" cy="360995"/>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BB617931-7481-4F4F-A560-264A994D53BB}">
      <dsp:nvSpPr>
        <dsp:cNvPr id="0" name=""/>
        <dsp:cNvSpPr/>
      </dsp:nvSpPr>
      <dsp:spPr>
        <a:xfrm>
          <a:off x="787" y="1279288"/>
          <a:ext cx="1203319" cy="962655"/>
        </a:xfrm>
        <a:prstGeom prst="roundRect">
          <a:avLst>
            <a:gd name="adj" fmla="val 10000"/>
          </a:avLst>
        </a:prstGeom>
        <a:solidFill>
          <a:srgbClr val="FFFF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Rationale</a:t>
          </a:r>
          <a:endParaRPr lang="en-US" sz="1900" kern="1200" dirty="0">
            <a:solidFill>
              <a:schemeClr val="tx1"/>
            </a:solidFill>
          </a:endParaRPr>
        </a:p>
      </dsp:txBody>
      <dsp:txXfrm>
        <a:off x="28982" y="1307483"/>
        <a:ext cx="1146929" cy="906265"/>
      </dsp:txXfrm>
    </dsp:sp>
    <dsp:sp modelId="{DE56D810-8EBB-4674-8F19-9BF49F659D18}">
      <dsp:nvSpPr>
        <dsp:cNvPr id="0" name=""/>
        <dsp:cNvSpPr/>
      </dsp:nvSpPr>
      <dsp:spPr>
        <a:xfrm rot="14700000">
          <a:off x="1263388" y="913213"/>
          <a:ext cx="1106946" cy="360995"/>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C931E573-74CD-4A89-9852-BF2C9785EEC3}">
      <dsp:nvSpPr>
        <dsp:cNvPr id="0" name=""/>
        <dsp:cNvSpPr/>
      </dsp:nvSpPr>
      <dsp:spPr>
        <a:xfrm>
          <a:off x="981294" y="110766"/>
          <a:ext cx="1203319" cy="962655"/>
        </a:xfrm>
        <a:prstGeom prst="roundRect">
          <a:avLst>
            <a:gd name="adj" fmla="val 10000"/>
          </a:avLst>
        </a:prstGeom>
        <a:solidFill>
          <a:srgbClr val="FFFF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K-Type</a:t>
          </a:r>
          <a:endParaRPr lang="en-US" sz="1900" kern="1200" dirty="0">
            <a:solidFill>
              <a:schemeClr val="tx1"/>
            </a:solidFill>
          </a:endParaRPr>
        </a:p>
      </dsp:txBody>
      <dsp:txXfrm>
        <a:off x="1009489" y="138961"/>
        <a:ext cx="1146929" cy="906265"/>
      </dsp:txXfrm>
    </dsp:sp>
    <dsp:sp modelId="{1FEB8B82-977F-4778-BDD6-D4ED9E4D9F3C}">
      <dsp:nvSpPr>
        <dsp:cNvPr id="0" name=""/>
        <dsp:cNvSpPr/>
      </dsp:nvSpPr>
      <dsp:spPr>
        <a:xfrm rot="17700000">
          <a:off x="2320970" y="913213"/>
          <a:ext cx="1106946" cy="360995"/>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2F9A04E9-794E-4CBB-A59A-367B7E8B9551}">
      <dsp:nvSpPr>
        <dsp:cNvPr id="0" name=""/>
        <dsp:cNvSpPr/>
      </dsp:nvSpPr>
      <dsp:spPr>
        <a:xfrm>
          <a:off x="2506691" y="110766"/>
          <a:ext cx="1203319" cy="962655"/>
        </a:xfrm>
        <a:prstGeom prst="roundRect">
          <a:avLst>
            <a:gd name="adj" fmla="val 10000"/>
          </a:avLst>
        </a:prstGeom>
        <a:solidFill>
          <a:srgbClr val="FFFF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K- Selection</a:t>
          </a:r>
          <a:endParaRPr lang="en-US" sz="1900" kern="1200" dirty="0">
            <a:solidFill>
              <a:schemeClr val="tx1"/>
            </a:solidFill>
          </a:endParaRPr>
        </a:p>
      </dsp:txBody>
      <dsp:txXfrm>
        <a:off x="2534886" y="138961"/>
        <a:ext cx="1146929" cy="906265"/>
      </dsp:txXfrm>
    </dsp:sp>
    <dsp:sp modelId="{07EABE6F-584B-4A84-97F9-07880EC1187E}">
      <dsp:nvSpPr>
        <dsp:cNvPr id="0" name=""/>
        <dsp:cNvSpPr/>
      </dsp:nvSpPr>
      <dsp:spPr>
        <a:xfrm rot="20700000">
          <a:off x="3000770" y="1723368"/>
          <a:ext cx="1106946" cy="360995"/>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4D49D7E2-8508-42C7-9D07-C7D7EB88AC70}">
      <dsp:nvSpPr>
        <dsp:cNvPr id="0" name=""/>
        <dsp:cNvSpPr/>
      </dsp:nvSpPr>
      <dsp:spPr>
        <a:xfrm>
          <a:off x="3487198" y="1279288"/>
          <a:ext cx="1203319" cy="962655"/>
        </a:xfrm>
        <a:prstGeom prst="roundRect">
          <a:avLst>
            <a:gd name="adj" fmla="val 10000"/>
          </a:avLst>
        </a:prstGeom>
        <a:solidFill>
          <a:srgbClr val="FFFF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Basis for Price</a:t>
          </a:r>
          <a:endParaRPr lang="en-US" sz="1900" kern="1200" dirty="0">
            <a:solidFill>
              <a:schemeClr val="tx1"/>
            </a:solidFill>
          </a:endParaRPr>
        </a:p>
      </dsp:txBody>
      <dsp:txXfrm>
        <a:off x="3515393" y="1307483"/>
        <a:ext cx="1146929" cy="906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B9D3-95DB-42D8-A354-2784A3581378}">
      <dsp:nvSpPr>
        <dsp:cNvPr id="0" name=""/>
        <dsp:cNvSpPr/>
      </dsp:nvSpPr>
      <dsp:spPr>
        <a:xfrm>
          <a:off x="1650"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16F5-0895-4E0D-95F6-F15185B2E8E8}">
      <dsp:nvSpPr>
        <dsp:cNvPr id="0" name=""/>
        <dsp:cNvSpPr/>
      </dsp:nvSpPr>
      <dsp:spPr>
        <a:xfrm rot="17700000">
          <a:off x="32036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ysClr val="windowText" lastClr="000000">
                  <a:hueOff val="0"/>
                  <a:satOff val="0"/>
                  <a:lumOff val="0"/>
                  <a:alphaOff val="0"/>
                </a:sysClr>
              </a:solidFill>
              <a:latin typeface="Calibri" panose="020F0502020204030204"/>
              <a:ea typeface="+mn-ea"/>
              <a:cs typeface="+mn-cs"/>
            </a:rPr>
            <a:t>Mandatory</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20360" y="1812093"/>
        <a:ext cx="1124409" cy="541878"/>
      </dsp:txXfrm>
    </dsp:sp>
    <dsp:sp modelId="{C569929B-8B4A-4D64-A053-A95AE0D36C61}">
      <dsp:nvSpPr>
        <dsp:cNvPr id="0" name=""/>
        <dsp:cNvSpPr/>
      </dsp:nvSpPr>
      <dsp:spPr>
        <a:xfrm>
          <a:off x="97429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1391-A0C4-4F5B-9A5A-757510A7AC28}">
      <dsp:nvSpPr>
        <dsp:cNvPr id="0" name=""/>
        <dsp:cNvSpPr/>
      </dsp:nvSpPr>
      <dsp:spPr>
        <a:xfrm rot="17700000">
          <a:off x="41823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Contractor Oversight</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236" y="3420431"/>
        <a:ext cx="972667" cy="468983"/>
      </dsp:txXfrm>
    </dsp:sp>
    <dsp:sp modelId="{0B460D7F-AAD7-4830-9CD9-956A2171D4B8}">
      <dsp:nvSpPr>
        <dsp:cNvPr id="0" name=""/>
        <dsp:cNvSpPr/>
      </dsp:nvSpPr>
      <dsp:spPr>
        <a:xfrm rot="17700000">
          <a:off x="102718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0CB47DF0-C9B0-4625-91D0-CE9AAB1C0AF3}">
      <dsp:nvSpPr>
        <dsp:cNvPr id="0" name=""/>
        <dsp:cNvSpPr/>
      </dsp:nvSpPr>
      <dsp:spPr>
        <a:xfrm>
          <a:off x="1511852"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2D45-CF38-4026-827B-694271629CB0}">
      <dsp:nvSpPr>
        <dsp:cNvPr id="0" name=""/>
        <dsp:cNvSpPr/>
      </dsp:nvSpPr>
      <dsp:spPr>
        <a:xfrm rot="17700000">
          <a:off x="95579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Necessity</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955795" y="3420431"/>
        <a:ext cx="972667" cy="468983"/>
      </dsp:txXfrm>
    </dsp:sp>
    <dsp:sp modelId="{8B789AF9-5AFB-4876-9011-227B146B217C}">
      <dsp:nvSpPr>
        <dsp:cNvPr id="0" name=""/>
        <dsp:cNvSpPr/>
      </dsp:nvSpPr>
      <dsp:spPr>
        <a:xfrm rot="17700000">
          <a:off x="156474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6C1011C6-9181-432D-AD92-C85355E997CC}">
      <dsp:nvSpPr>
        <dsp:cNvPr id="0" name=""/>
        <dsp:cNvSpPr/>
      </dsp:nvSpPr>
      <dsp:spPr>
        <a:xfrm>
          <a:off x="204941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35D1-EC84-4B25-83D3-3D43765D4AAB}">
      <dsp:nvSpPr>
        <dsp:cNvPr id="0" name=""/>
        <dsp:cNvSpPr/>
      </dsp:nvSpPr>
      <dsp:spPr>
        <a:xfrm rot="17700000">
          <a:off x="149335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Standards of Conduct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1493353" y="3420431"/>
        <a:ext cx="972667" cy="468983"/>
      </dsp:txXfrm>
    </dsp:sp>
    <dsp:sp modelId="{14209A3A-8E06-4D02-94B0-18121A35026B}">
      <dsp:nvSpPr>
        <dsp:cNvPr id="0" name=""/>
        <dsp:cNvSpPr/>
      </dsp:nvSpPr>
      <dsp:spPr>
        <a:xfrm rot="17700000">
          <a:off x="210230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46A6E9F1-CFFD-4CB5-A666-FE95BF085E1E}">
      <dsp:nvSpPr>
        <dsp:cNvPr id="0" name=""/>
        <dsp:cNvSpPr/>
      </dsp:nvSpPr>
      <dsp:spPr>
        <a:xfrm>
          <a:off x="2586969" y="2766962"/>
          <a:ext cx="469499" cy="469499"/>
        </a:xfrm>
        <a:prstGeom prst="ellipse">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18782-9DFB-4A53-A854-F93A273B5876}">
      <dsp:nvSpPr>
        <dsp:cNvPr id="0" name=""/>
        <dsp:cNvSpPr/>
      </dsp:nvSpPr>
      <dsp:spPr>
        <a:xfrm rot="17700000">
          <a:off x="2030911"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Conflicts of Interest</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030911" y="3420431"/>
        <a:ext cx="972667" cy="468983"/>
      </dsp:txXfrm>
    </dsp:sp>
    <dsp:sp modelId="{2F69DD04-D1BB-4ED9-ACFA-1D482A9AC01D}">
      <dsp:nvSpPr>
        <dsp:cNvPr id="0" name=""/>
        <dsp:cNvSpPr/>
      </dsp:nvSpPr>
      <dsp:spPr>
        <a:xfrm rot="17700000">
          <a:off x="2639859"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7BE0DAE8-2727-406B-A595-DB018BE70093}">
      <dsp:nvSpPr>
        <dsp:cNvPr id="0" name=""/>
        <dsp:cNvSpPr/>
      </dsp:nvSpPr>
      <dsp:spPr>
        <a:xfrm>
          <a:off x="3124527" y="2766962"/>
          <a:ext cx="469499" cy="469499"/>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8448-C09A-4658-AAF5-E4E17227B58A}">
      <dsp:nvSpPr>
        <dsp:cNvPr id="0" name=""/>
        <dsp:cNvSpPr/>
      </dsp:nvSpPr>
      <dsp:spPr>
        <a:xfrm rot="17700000">
          <a:off x="2568469"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Gifts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2568469" y="3420431"/>
        <a:ext cx="972667" cy="468983"/>
      </dsp:txXfrm>
    </dsp:sp>
    <dsp:sp modelId="{4C8725BB-2349-4855-B955-0250CB832536}">
      <dsp:nvSpPr>
        <dsp:cNvPr id="0" name=""/>
        <dsp:cNvSpPr/>
      </dsp:nvSpPr>
      <dsp:spPr>
        <a:xfrm rot="17700000">
          <a:off x="3177417"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625237-8953-4292-B049-56EBFAED1E49}">
      <dsp:nvSpPr>
        <dsp:cNvPr id="0" name=""/>
        <dsp:cNvSpPr/>
      </dsp:nvSpPr>
      <dsp:spPr>
        <a:xfrm>
          <a:off x="3662085" y="2766962"/>
          <a:ext cx="469499" cy="469499"/>
        </a:xfrm>
        <a:prstGeom prst="ellipse">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FC8B-1FF7-4F22-9575-007D83F87132}">
      <dsp:nvSpPr>
        <dsp:cNvPr id="0" name=""/>
        <dsp:cNvSpPr/>
      </dsp:nvSpPr>
      <dsp:spPr>
        <a:xfrm rot="17700000">
          <a:off x="3106028"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Responsible Contractors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3106028" y="3420431"/>
        <a:ext cx="972667" cy="468983"/>
      </dsp:txXfrm>
    </dsp:sp>
    <dsp:sp modelId="{A786587B-9206-49E8-AF89-B16F256995D4}">
      <dsp:nvSpPr>
        <dsp:cNvPr id="0" name=""/>
        <dsp:cNvSpPr/>
      </dsp:nvSpPr>
      <dsp:spPr>
        <a:xfrm rot="17700000">
          <a:off x="3714975"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2B69C31F-2611-46CD-B15F-A63151CF8522}">
      <dsp:nvSpPr>
        <dsp:cNvPr id="0" name=""/>
        <dsp:cNvSpPr/>
      </dsp:nvSpPr>
      <dsp:spPr>
        <a:xfrm>
          <a:off x="4199644" y="2766962"/>
          <a:ext cx="469499" cy="469499"/>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B984-2B2B-4647-B714-EADE465BC6C8}">
      <dsp:nvSpPr>
        <dsp:cNvPr id="0" name=""/>
        <dsp:cNvSpPr/>
      </dsp:nvSpPr>
      <dsp:spPr>
        <a:xfrm rot="17700000">
          <a:off x="3643586"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Records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3643586" y="3420431"/>
        <a:ext cx="972667" cy="468983"/>
      </dsp:txXfrm>
    </dsp:sp>
    <dsp:sp modelId="{0B195645-B696-4F3C-8D36-A5C4F2ECB90A}">
      <dsp:nvSpPr>
        <dsp:cNvPr id="0" name=""/>
        <dsp:cNvSpPr/>
      </dsp:nvSpPr>
      <dsp:spPr>
        <a:xfrm rot="17700000">
          <a:off x="4252533"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F7FE0015-1B93-4F6E-9909-0411AE9646C6}">
      <dsp:nvSpPr>
        <dsp:cNvPr id="0" name=""/>
        <dsp:cNvSpPr/>
      </dsp:nvSpPr>
      <dsp:spPr>
        <a:xfrm>
          <a:off x="4737202" y="2766962"/>
          <a:ext cx="469499" cy="46949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943F-FED0-4D58-892C-F7A70068836B}">
      <dsp:nvSpPr>
        <dsp:cNvPr id="0" name=""/>
        <dsp:cNvSpPr/>
      </dsp:nvSpPr>
      <dsp:spPr>
        <a:xfrm rot="17700000">
          <a:off x="4181144"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Time &amp; Materials</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4181144" y="3420431"/>
        <a:ext cx="972667" cy="468983"/>
      </dsp:txXfrm>
    </dsp:sp>
    <dsp:sp modelId="{DA85DC30-A9CE-49F4-AA84-3109832B7D23}">
      <dsp:nvSpPr>
        <dsp:cNvPr id="0" name=""/>
        <dsp:cNvSpPr/>
      </dsp:nvSpPr>
      <dsp:spPr>
        <a:xfrm rot="17700000">
          <a:off x="479009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9CBD063D-9022-453E-8886-56FFD71EF60D}">
      <dsp:nvSpPr>
        <dsp:cNvPr id="0" name=""/>
        <dsp:cNvSpPr/>
      </dsp:nvSpPr>
      <dsp:spPr>
        <a:xfrm>
          <a:off x="5274760" y="2766962"/>
          <a:ext cx="469499" cy="469499"/>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690C-CCF7-4E95-A3C8-761BDDA14AC2}">
      <dsp:nvSpPr>
        <dsp:cNvPr id="0" name=""/>
        <dsp:cNvSpPr/>
      </dsp:nvSpPr>
      <dsp:spPr>
        <a:xfrm rot="17700000">
          <a:off x="4718702"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Settlement of Issues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4718702" y="3420431"/>
        <a:ext cx="972667" cy="468983"/>
      </dsp:txXfrm>
    </dsp:sp>
    <dsp:sp modelId="{BCAC07ED-210F-4ECE-8273-DAEFACE120C5}">
      <dsp:nvSpPr>
        <dsp:cNvPr id="0" name=""/>
        <dsp:cNvSpPr/>
      </dsp:nvSpPr>
      <dsp:spPr>
        <a:xfrm rot="17700000">
          <a:off x="5327650"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56E97C0E-DB67-49C0-A75F-1694F2AC034A}">
      <dsp:nvSpPr>
        <dsp:cNvPr id="0" name=""/>
        <dsp:cNvSpPr/>
      </dsp:nvSpPr>
      <dsp:spPr>
        <a:xfrm>
          <a:off x="5812391" y="2549455"/>
          <a:ext cx="904512" cy="904512"/>
        </a:xfrm>
        <a:prstGeom prst="donut">
          <a:avLst>
            <a:gd name="adj" fmla="val 2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DD87D-C4DE-4736-BB5E-C342761A74C5}">
      <dsp:nvSpPr>
        <dsp:cNvPr id="0" name=""/>
        <dsp:cNvSpPr/>
      </dsp:nvSpPr>
      <dsp:spPr>
        <a:xfrm rot="17700000">
          <a:off x="6131100" y="1812093"/>
          <a:ext cx="1124409" cy="54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US" sz="1700" b="1" kern="1200" smtClean="0">
              <a:solidFill>
                <a:sysClr val="windowText" lastClr="000000">
                  <a:hueOff val="0"/>
                  <a:satOff val="0"/>
                  <a:lumOff val="0"/>
                  <a:alphaOff val="0"/>
                </a:sysClr>
              </a:solidFill>
              <a:latin typeface="Calibri" panose="020F0502020204030204"/>
              <a:ea typeface="+mn-ea"/>
              <a:cs typeface="+mn-cs"/>
            </a:rPr>
            <a:t>Encouraged</a:t>
          </a:r>
          <a:endParaRPr lang="en-US" sz="1700" b="1" kern="1200">
            <a:solidFill>
              <a:sysClr val="windowText" lastClr="000000">
                <a:hueOff val="0"/>
                <a:satOff val="0"/>
                <a:lumOff val="0"/>
                <a:alphaOff val="0"/>
              </a:sysClr>
            </a:solidFill>
            <a:latin typeface="Calibri" panose="020F0502020204030204"/>
            <a:ea typeface="+mn-ea"/>
            <a:cs typeface="+mn-cs"/>
          </a:endParaRPr>
        </a:p>
      </dsp:txBody>
      <dsp:txXfrm>
        <a:off x="6131100" y="1812093"/>
        <a:ext cx="1124409" cy="541878"/>
      </dsp:txXfrm>
    </dsp:sp>
    <dsp:sp modelId="{7F2FC8F1-6EA4-44B7-99B0-69773CF6F00A}">
      <dsp:nvSpPr>
        <dsp:cNvPr id="0" name=""/>
        <dsp:cNvSpPr/>
      </dsp:nvSpPr>
      <dsp:spPr>
        <a:xfrm>
          <a:off x="6785034" y="2766962"/>
          <a:ext cx="469499" cy="469499"/>
        </a:xfrm>
        <a:prstGeom prst="ellips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1C00-887C-44DD-A8BA-3A3E96C656FC}">
      <dsp:nvSpPr>
        <dsp:cNvPr id="0" name=""/>
        <dsp:cNvSpPr/>
      </dsp:nvSpPr>
      <dsp:spPr>
        <a:xfrm rot="17700000">
          <a:off x="6228977"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Calibri" panose="020F0502020204030204"/>
              <a:ea typeface="+mn-ea"/>
              <a:cs typeface="+mn-cs"/>
            </a:rPr>
            <a:t>Use of Federal Excess Property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6228977" y="3420431"/>
        <a:ext cx="972667" cy="468983"/>
      </dsp:txXfrm>
    </dsp:sp>
    <dsp:sp modelId="{B50B6407-54DD-4CD8-9F27-5A361E4DE4C8}">
      <dsp:nvSpPr>
        <dsp:cNvPr id="0" name=""/>
        <dsp:cNvSpPr/>
      </dsp:nvSpPr>
      <dsp:spPr>
        <a:xfrm rot="17700000">
          <a:off x="6837924"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B65B706-E109-40CF-A3FA-D178A36BB320}">
      <dsp:nvSpPr>
        <dsp:cNvPr id="0" name=""/>
        <dsp:cNvSpPr/>
      </dsp:nvSpPr>
      <dsp:spPr>
        <a:xfrm>
          <a:off x="7322593" y="2766962"/>
          <a:ext cx="469499" cy="469499"/>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B3CFE-F855-4C4D-9555-12FD95D1A111}">
      <dsp:nvSpPr>
        <dsp:cNvPr id="0" name=""/>
        <dsp:cNvSpPr/>
      </dsp:nvSpPr>
      <dsp:spPr>
        <a:xfrm rot="17700000">
          <a:off x="6766535"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Intergovernmental Agreements</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6766535" y="3420431"/>
        <a:ext cx="972667" cy="468983"/>
      </dsp:txXfrm>
    </dsp:sp>
    <dsp:sp modelId="{B736E2A6-9A8C-44CA-82E4-3796E7A566CA}">
      <dsp:nvSpPr>
        <dsp:cNvPr id="0" name=""/>
        <dsp:cNvSpPr/>
      </dsp:nvSpPr>
      <dsp:spPr>
        <a:xfrm rot="17700000">
          <a:off x="7375482"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 modelId="{14A94102-60C3-4AF7-9B15-2BDB1214ADAD}">
      <dsp:nvSpPr>
        <dsp:cNvPr id="0" name=""/>
        <dsp:cNvSpPr/>
      </dsp:nvSpPr>
      <dsp:spPr>
        <a:xfrm>
          <a:off x="7860151" y="2766962"/>
          <a:ext cx="469499" cy="469499"/>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08911-A7AE-4125-BB28-2FA3DE35044A}">
      <dsp:nvSpPr>
        <dsp:cNvPr id="0" name=""/>
        <dsp:cNvSpPr/>
      </dsp:nvSpPr>
      <dsp:spPr>
        <a:xfrm rot="17700000">
          <a:off x="7304093" y="3420431"/>
          <a:ext cx="972667" cy="4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smtClean="0">
              <a:solidFill>
                <a:sysClr val="windowText" lastClr="000000">
                  <a:hueOff val="0"/>
                  <a:satOff val="0"/>
                  <a:lumOff val="0"/>
                  <a:alphaOff val="0"/>
                </a:sysClr>
              </a:solidFill>
              <a:latin typeface="Calibri" panose="020F0502020204030204"/>
              <a:ea typeface="+mn-ea"/>
              <a:cs typeface="+mn-cs"/>
            </a:rPr>
            <a:t>Value Engineering Clause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a:off x="7304093" y="3420431"/>
        <a:ext cx="972667" cy="468983"/>
      </dsp:txXfrm>
    </dsp:sp>
    <dsp:sp modelId="{1C6030A1-8D59-4C99-90B6-C602F35CCB09}">
      <dsp:nvSpPr>
        <dsp:cNvPr id="0" name=""/>
        <dsp:cNvSpPr/>
      </dsp:nvSpPr>
      <dsp:spPr>
        <a:xfrm rot="17700000">
          <a:off x="7913041" y="2114009"/>
          <a:ext cx="972667" cy="468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8748"/>
          </a:xfrm>
          <a:prstGeom prst="rect">
            <a:avLst/>
          </a:prstGeom>
        </p:spPr>
        <p:txBody>
          <a:bodyPr vert="horz" wrap="square" lIns="95747" tIns="47873" rIns="95747" bIns="47873" numCol="1" anchor="t" anchorCtr="0" compatLnSpc="1">
            <a:prstTxWarp prst="textNoShape">
              <a:avLst/>
            </a:prstTxWarp>
          </a:bodyPr>
          <a:lstStyle>
            <a:lvl1pPr eaLnBrk="1" hangingPunct="1">
              <a:defRPr sz="1300"/>
            </a:lvl1pPr>
          </a:lstStyle>
          <a:p>
            <a:pPr>
              <a:defRPr/>
            </a:pPr>
            <a:endParaRPr lang="en-US"/>
          </a:p>
        </p:txBody>
      </p:sp>
      <p:sp>
        <p:nvSpPr>
          <p:cNvPr id="3" name="Date Placeholder 2"/>
          <p:cNvSpPr>
            <a:spLocks noGrp="1"/>
          </p:cNvSpPr>
          <p:nvPr>
            <p:ph type="dt" sz="quarter" idx="1"/>
          </p:nvPr>
        </p:nvSpPr>
        <p:spPr>
          <a:xfrm>
            <a:off x="4143587" y="0"/>
            <a:ext cx="3169920" cy="478748"/>
          </a:xfrm>
          <a:prstGeom prst="rect">
            <a:avLst/>
          </a:prstGeom>
        </p:spPr>
        <p:txBody>
          <a:bodyPr vert="horz" wrap="square" lIns="95747" tIns="47873" rIns="95747" bIns="47873" numCol="1" anchor="t" anchorCtr="0" compatLnSpc="1">
            <a:prstTxWarp prst="textNoShape">
              <a:avLst/>
            </a:prstTxWarp>
          </a:bodyPr>
          <a:lstStyle>
            <a:lvl1pPr algn="r" eaLnBrk="1" hangingPunct="1">
              <a:defRPr sz="1300"/>
            </a:lvl1pPr>
          </a:lstStyle>
          <a:p>
            <a:pPr>
              <a:defRPr/>
            </a:pPr>
            <a:fld id="{B24F88CA-6444-4119-9A6C-8E21E1359D57}" type="datetimeFigureOut">
              <a:rPr lang="en-US"/>
              <a:pPr>
                <a:defRPr/>
              </a:pPr>
              <a:t>5/11/2017</a:t>
            </a:fld>
            <a:endParaRPr lang="en-US"/>
          </a:p>
        </p:txBody>
      </p:sp>
      <p:sp>
        <p:nvSpPr>
          <p:cNvPr id="4" name="Footer Placeholder 3"/>
          <p:cNvSpPr>
            <a:spLocks noGrp="1"/>
          </p:cNvSpPr>
          <p:nvPr>
            <p:ph type="ftr" sz="quarter" idx="2"/>
          </p:nvPr>
        </p:nvSpPr>
        <p:spPr>
          <a:xfrm>
            <a:off x="0" y="9120813"/>
            <a:ext cx="3169920" cy="478748"/>
          </a:xfrm>
          <a:prstGeom prst="rect">
            <a:avLst/>
          </a:prstGeom>
        </p:spPr>
        <p:txBody>
          <a:bodyPr vert="horz" wrap="square" lIns="95747" tIns="47873" rIns="95747" bIns="47873" numCol="1" anchor="b" anchorCtr="0" compatLnSpc="1">
            <a:prstTxWarp prst="textNoShape">
              <a:avLst/>
            </a:prstTxWarp>
          </a:bodyPr>
          <a:lstStyle>
            <a:lvl1pPr eaLnBrk="1" hangingPunct="1">
              <a:defRPr sz="1300"/>
            </a:lvl1pPr>
          </a:lstStyle>
          <a:p>
            <a:pPr>
              <a:defRPr/>
            </a:pPr>
            <a:endParaRPr lang="en-US"/>
          </a:p>
        </p:txBody>
      </p:sp>
      <p:sp>
        <p:nvSpPr>
          <p:cNvPr id="5" name="Slide Number Placeholder 4"/>
          <p:cNvSpPr>
            <a:spLocks noGrp="1"/>
          </p:cNvSpPr>
          <p:nvPr>
            <p:ph type="sldNum" sz="quarter" idx="3"/>
          </p:nvPr>
        </p:nvSpPr>
        <p:spPr>
          <a:xfrm>
            <a:off x="4143587" y="9120813"/>
            <a:ext cx="3169920" cy="478748"/>
          </a:xfrm>
          <a:prstGeom prst="rect">
            <a:avLst/>
          </a:prstGeom>
        </p:spPr>
        <p:txBody>
          <a:bodyPr vert="horz" wrap="square" lIns="95747" tIns="47873" rIns="95747" bIns="47873" numCol="1" anchor="b" anchorCtr="0" compatLnSpc="1">
            <a:prstTxWarp prst="textNoShape">
              <a:avLst/>
            </a:prstTxWarp>
          </a:bodyPr>
          <a:lstStyle>
            <a:lvl1pPr algn="r" eaLnBrk="1" hangingPunct="1">
              <a:defRPr sz="1300"/>
            </a:lvl1pPr>
          </a:lstStyle>
          <a:p>
            <a:pPr>
              <a:defRPr/>
            </a:pPr>
            <a:fld id="{3333E5D4-1F0E-4165-9B3E-1031F474BB2C}" type="slidenum">
              <a:rPr lang="en-US"/>
              <a:pPr>
                <a:defRPr/>
              </a:pPr>
              <a:t>‹#›</a:t>
            </a:fld>
            <a:endParaRPr lang="en-US"/>
          </a:p>
        </p:txBody>
      </p:sp>
    </p:spTree>
    <p:extLst>
      <p:ext uri="{BB962C8B-B14F-4D97-AF65-F5344CB8AC3E}">
        <p14:creationId xmlns:p14="http://schemas.microsoft.com/office/powerpoint/2010/main" val="269105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wrap="square" lIns="96733" tIns="48367" rIns="96733" bIns="48367" numCol="1" anchor="t" anchorCtr="0" compatLnSpc="1">
            <a:prstTxWarp prst="textNoShape">
              <a:avLst/>
            </a:prstTxWarp>
          </a:bodyPr>
          <a:lstStyle>
            <a:lvl1pPr eaLnBrk="1" hangingPunct="1">
              <a:defRPr sz="1300"/>
            </a:lvl1pPr>
          </a:lstStyle>
          <a:p>
            <a:pPr>
              <a:defRPr/>
            </a:pPr>
            <a:endParaRPr lang="en-US"/>
          </a:p>
        </p:txBody>
      </p:sp>
      <p:sp>
        <p:nvSpPr>
          <p:cNvPr id="3" name="Date Placeholder 2"/>
          <p:cNvSpPr>
            <a:spLocks noGrp="1"/>
          </p:cNvSpPr>
          <p:nvPr>
            <p:ph type="dt" idx="1"/>
          </p:nvPr>
        </p:nvSpPr>
        <p:spPr>
          <a:xfrm>
            <a:off x="4143587" y="0"/>
            <a:ext cx="3169920" cy="480388"/>
          </a:xfrm>
          <a:prstGeom prst="rect">
            <a:avLst/>
          </a:prstGeom>
        </p:spPr>
        <p:txBody>
          <a:bodyPr vert="horz" wrap="square" lIns="96733" tIns="48367" rIns="96733" bIns="48367" numCol="1" anchor="t" anchorCtr="0" compatLnSpc="1">
            <a:prstTxWarp prst="textNoShape">
              <a:avLst/>
            </a:prstTxWarp>
          </a:bodyPr>
          <a:lstStyle>
            <a:lvl1pPr algn="r" eaLnBrk="1" hangingPunct="1">
              <a:defRPr sz="1300"/>
            </a:lvl1pPr>
          </a:lstStyle>
          <a:p>
            <a:pPr>
              <a:defRPr/>
            </a:pPr>
            <a:fld id="{AE1B110C-3A76-48F8-8345-D71E18723852}" type="datetimeFigureOut">
              <a:rPr lang="en-US"/>
              <a:pPr>
                <a:defRPr/>
              </a:pPr>
              <a:t>5/11/2017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733" tIns="48367" rIns="96733" bIns="48367" rtlCol="0" anchor="ctr"/>
          <a:lstStyle/>
          <a:p>
            <a:pPr lvl="0"/>
            <a:endParaRPr lang="en-US" noProof="0"/>
          </a:p>
        </p:txBody>
      </p:sp>
      <p:sp>
        <p:nvSpPr>
          <p:cNvPr id="5" name="Notes Placeholder 4"/>
          <p:cNvSpPr>
            <a:spLocks noGrp="1"/>
          </p:cNvSpPr>
          <p:nvPr>
            <p:ph type="body" sz="quarter" idx="3"/>
          </p:nvPr>
        </p:nvSpPr>
        <p:spPr>
          <a:xfrm>
            <a:off x="731520" y="4561226"/>
            <a:ext cx="5852160" cy="4320213"/>
          </a:xfrm>
          <a:prstGeom prst="rect">
            <a:avLst/>
          </a:prstGeom>
        </p:spPr>
        <p:txBody>
          <a:bodyPr vert="horz" lIns="96733" tIns="48367" rIns="96733" bIns="4836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69920" cy="480388"/>
          </a:xfrm>
          <a:prstGeom prst="rect">
            <a:avLst/>
          </a:prstGeom>
        </p:spPr>
        <p:txBody>
          <a:bodyPr vert="horz" wrap="square" lIns="96733" tIns="48367" rIns="96733" bIns="48367" numCol="1" anchor="b" anchorCtr="0" compatLnSpc="1">
            <a:prstTxWarp prst="textNoShape">
              <a:avLst/>
            </a:prstTxWarp>
          </a:bodyPr>
          <a:lstStyle>
            <a:lvl1pPr eaLnBrk="1" hangingPunct="1">
              <a:defRPr sz="1300"/>
            </a:lvl1pPr>
          </a:lstStyle>
          <a:p>
            <a:pPr>
              <a:defRPr/>
            </a:pPr>
            <a:endParaRPr lang="en-US"/>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wrap="square" lIns="96733" tIns="48367" rIns="96733" bIns="48367" numCol="1" anchor="b" anchorCtr="0" compatLnSpc="1">
            <a:prstTxWarp prst="textNoShape">
              <a:avLst/>
            </a:prstTxWarp>
          </a:bodyPr>
          <a:lstStyle>
            <a:lvl1pPr algn="r" eaLnBrk="1" hangingPunct="1">
              <a:defRPr sz="1300"/>
            </a:lvl1pPr>
          </a:lstStyle>
          <a:p>
            <a:pPr>
              <a:defRPr/>
            </a:pPr>
            <a:fld id="{00068409-95F2-467B-879F-4F7F0DE5ACFD}" type="slidenum">
              <a:rPr lang="en-US"/>
              <a:pPr>
                <a:defRPr/>
              </a:pPr>
              <a:t>‹#›</a:t>
            </a:fld>
            <a:endParaRPr lang="en-US"/>
          </a:p>
        </p:txBody>
      </p:sp>
    </p:spTree>
    <p:extLst>
      <p:ext uri="{BB962C8B-B14F-4D97-AF65-F5344CB8AC3E}">
        <p14:creationId xmlns:p14="http://schemas.microsoft.com/office/powerpoint/2010/main" val="1791447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37B515-0B1E-4610-98D5-D21D971F4A7F}" type="slidenum">
              <a:rPr lang="en-US" altLang="en-US" smtClean="0"/>
              <a:pPr/>
              <a:t>1</a:t>
            </a:fld>
            <a:endParaRPr lang="en-US" altLang="en-US" smtClean="0"/>
          </a:p>
        </p:txBody>
      </p:sp>
    </p:spTree>
    <p:extLst>
      <p:ext uri="{BB962C8B-B14F-4D97-AF65-F5344CB8AC3E}">
        <p14:creationId xmlns:p14="http://schemas.microsoft.com/office/powerpoint/2010/main" val="66089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A2FF58-BB6B-4C34-A161-124E5C3C54DF}" type="slidenum">
              <a:rPr lang="en-US" altLang="en-US" smtClean="0"/>
              <a:pPr/>
              <a:t>10</a:t>
            </a:fld>
            <a:endParaRPr lang="en-US" altLang="en-US" smtClean="0"/>
          </a:p>
        </p:txBody>
      </p:sp>
    </p:spTree>
    <p:extLst>
      <p:ext uri="{BB962C8B-B14F-4D97-AF65-F5344CB8AC3E}">
        <p14:creationId xmlns:p14="http://schemas.microsoft.com/office/powerpoint/2010/main" val="314058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266592-3D68-464F-B649-B58DC173510E}" type="slidenum">
              <a:rPr lang="en-US" altLang="en-US" smtClean="0"/>
              <a:pPr/>
              <a:t>11</a:t>
            </a:fld>
            <a:endParaRPr lang="en-US" altLang="en-US" smtClean="0"/>
          </a:p>
        </p:txBody>
      </p:sp>
    </p:spTree>
    <p:extLst>
      <p:ext uri="{BB962C8B-B14F-4D97-AF65-F5344CB8AC3E}">
        <p14:creationId xmlns:p14="http://schemas.microsoft.com/office/powerpoint/2010/main" val="195254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9CD2B7-4213-466E-ABB0-1B69B29640AA}" type="slidenum">
              <a:rPr lang="en-US" altLang="en-US" smtClean="0"/>
              <a:pPr/>
              <a:t>12</a:t>
            </a:fld>
            <a:endParaRPr lang="en-US" altLang="en-US" smtClean="0"/>
          </a:p>
        </p:txBody>
      </p:sp>
    </p:spTree>
    <p:extLst>
      <p:ext uri="{BB962C8B-B14F-4D97-AF65-F5344CB8AC3E}">
        <p14:creationId xmlns:p14="http://schemas.microsoft.com/office/powerpoint/2010/main" val="372877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806" eaLnBrk="1" hangingPunct="1">
              <a:spcBef>
                <a:spcPct val="0"/>
              </a:spcBef>
            </a:pPr>
            <a:endParaRPr lang="en-US" altLang="en-US" dirty="0" smtClean="0">
              <a:solidFill>
                <a:srgbClr val="070000"/>
              </a:solidFill>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C626BE-740B-4CF1-817B-99715158F10C}" type="slidenum">
              <a:rPr lang="en-US" altLang="en-US" smtClean="0"/>
              <a:pPr/>
              <a:t>13</a:t>
            </a:fld>
            <a:endParaRPr lang="en-US" altLang="en-US" smtClean="0"/>
          </a:p>
        </p:txBody>
      </p:sp>
    </p:spTree>
    <p:extLst>
      <p:ext uri="{BB962C8B-B14F-4D97-AF65-F5344CB8AC3E}">
        <p14:creationId xmlns:p14="http://schemas.microsoft.com/office/powerpoint/2010/main" val="90865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620FFE-9BA0-43D8-9491-69049770DF4D}" type="slidenum">
              <a:rPr lang="en-US" altLang="en-US" smtClean="0"/>
              <a:pPr/>
              <a:t>14</a:t>
            </a:fld>
            <a:endParaRPr lang="en-US" altLang="en-US" smtClean="0"/>
          </a:p>
        </p:txBody>
      </p:sp>
    </p:spTree>
    <p:extLst>
      <p:ext uri="{BB962C8B-B14F-4D97-AF65-F5344CB8AC3E}">
        <p14:creationId xmlns:p14="http://schemas.microsoft.com/office/powerpoint/2010/main" val="74676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0E616D-D2DC-48D7-8D2D-3CADB920EDFE}" type="slidenum">
              <a:rPr lang="en-US" altLang="en-US" smtClean="0"/>
              <a:pPr/>
              <a:t>15</a:t>
            </a:fld>
            <a:endParaRPr lang="en-US" altLang="en-US" smtClean="0"/>
          </a:p>
        </p:txBody>
      </p:sp>
    </p:spTree>
    <p:extLst>
      <p:ext uri="{BB962C8B-B14F-4D97-AF65-F5344CB8AC3E}">
        <p14:creationId xmlns:p14="http://schemas.microsoft.com/office/powerpoint/2010/main" val="1112346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806" eaLnBrk="1" hangingPunct="1">
              <a:spcBef>
                <a:spcPct val="0"/>
              </a:spcBef>
              <a:defRPr/>
            </a:pPr>
            <a:r>
              <a:rPr lang="en-US" altLang="en-US" b="1" u="sng" dirty="0" smtClean="0">
                <a:solidFill>
                  <a:schemeClr val="tx2"/>
                </a:solidFill>
              </a:rPr>
              <a:t> </a:t>
            </a:r>
          </a:p>
          <a:p>
            <a:pPr marL="239367" indent="-239367" defTabSz="955806" eaLnBrk="1" hangingPunct="1">
              <a:spcBef>
                <a:spcPct val="0"/>
              </a:spcBef>
              <a:defRPr/>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A93FD9-F8FD-438B-B9CD-6B427EBE2DD1}" type="slidenum">
              <a:rPr lang="en-US" altLang="en-US" smtClean="0"/>
              <a:pPr/>
              <a:t>16</a:t>
            </a:fld>
            <a:endParaRPr lang="en-US" altLang="en-US" smtClean="0"/>
          </a:p>
        </p:txBody>
      </p:sp>
    </p:spTree>
    <p:extLst>
      <p:ext uri="{BB962C8B-B14F-4D97-AF65-F5344CB8AC3E}">
        <p14:creationId xmlns:p14="http://schemas.microsoft.com/office/powerpoint/2010/main" val="233812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1A0ACF-4BC4-43F0-92E2-E33580D27792}" type="slidenum">
              <a:rPr lang="en-US" altLang="en-US" smtClean="0"/>
              <a:pPr/>
              <a:t>17</a:t>
            </a:fld>
            <a:endParaRPr lang="en-US" altLang="en-US" smtClean="0"/>
          </a:p>
        </p:txBody>
      </p:sp>
    </p:spTree>
    <p:extLst>
      <p:ext uri="{BB962C8B-B14F-4D97-AF65-F5344CB8AC3E}">
        <p14:creationId xmlns:p14="http://schemas.microsoft.com/office/powerpoint/2010/main" val="111035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eaLnBrk="1" hangingPunct="1">
              <a:spcBef>
                <a:spcPct val="0"/>
              </a:spcBef>
            </a:pPr>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8A2AFC-E1FB-4DD7-BE9D-D9D3210B61A7}" type="slidenum">
              <a:rPr lang="en-US" altLang="en-US" smtClean="0"/>
              <a:pPr/>
              <a:t>18</a:t>
            </a:fld>
            <a:endParaRPr lang="en-US" altLang="en-US" smtClean="0"/>
          </a:p>
        </p:txBody>
      </p:sp>
    </p:spTree>
    <p:extLst>
      <p:ext uri="{BB962C8B-B14F-4D97-AF65-F5344CB8AC3E}">
        <p14:creationId xmlns:p14="http://schemas.microsoft.com/office/powerpoint/2010/main" val="1310916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00BD21-A783-43AE-8E8D-6217AA21A9C0}" type="slidenum">
              <a:rPr lang="en-US" altLang="en-US" smtClean="0"/>
              <a:pPr/>
              <a:t>19</a:t>
            </a:fld>
            <a:endParaRPr lang="en-US" altLang="en-US" smtClean="0"/>
          </a:p>
        </p:txBody>
      </p:sp>
    </p:spTree>
    <p:extLst>
      <p:ext uri="{BB962C8B-B14F-4D97-AF65-F5344CB8AC3E}">
        <p14:creationId xmlns:p14="http://schemas.microsoft.com/office/powerpoint/2010/main" val="94952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A1BF80-ED77-438F-B053-D7A80A9C44C8}" type="slidenum">
              <a:rPr lang="en-US" altLang="en-US" smtClean="0"/>
              <a:pPr/>
              <a:t>2</a:t>
            </a:fld>
            <a:endParaRPr lang="en-US" altLang="en-US" smtClean="0"/>
          </a:p>
        </p:txBody>
      </p:sp>
    </p:spTree>
    <p:extLst>
      <p:ext uri="{BB962C8B-B14F-4D97-AF65-F5344CB8AC3E}">
        <p14:creationId xmlns:p14="http://schemas.microsoft.com/office/powerpoint/2010/main" val="916593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eaLnBrk="1" hangingPunct="1">
              <a:lnSpc>
                <a:spcPct val="80000"/>
              </a:lnSpc>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1563A6-6CF6-4C92-8C35-B2117309DBFE}" type="slidenum">
              <a:rPr lang="en-US" altLang="en-US" smtClean="0"/>
              <a:pPr/>
              <a:t>20</a:t>
            </a:fld>
            <a:endParaRPr lang="en-US" altLang="en-US" smtClean="0"/>
          </a:p>
        </p:txBody>
      </p:sp>
    </p:spTree>
    <p:extLst>
      <p:ext uri="{BB962C8B-B14F-4D97-AF65-F5344CB8AC3E}">
        <p14:creationId xmlns:p14="http://schemas.microsoft.com/office/powerpoint/2010/main" val="140119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8D028A-D503-4788-80D0-0335249F5258}" type="slidenum">
              <a:rPr lang="en-US" altLang="en-US" smtClean="0"/>
              <a:pPr/>
              <a:t>21</a:t>
            </a:fld>
            <a:endParaRPr lang="en-US" altLang="en-US" smtClean="0"/>
          </a:p>
        </p:txBody>
      </p:sp>
    </p:spTree>
    <p:extLst>
      <p:ext uri="{BB962C8B-B14F-4D97-AF65-F5344CB8AC3E}">
        <p14:creationId xmlns:p14="http://schemas.microsoft.com/office/powerpoint/2010/main" val="2848839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519584-8717-4DC6-8D1F-F5DC39C018AB}" type="slidenum">
              <a:rPr lang="en-US" altLang="en-US" smtClean="0"/>
              <a:pPr/>
              <a:t>22</a:t>
            </a:fld>
            <a:endParaRPr lang="en-US" altLang="en-US" smtClean="0"/>
          </a:p>
        </p:txBody>
      </p:sp>
    </p:spTree>
    <p:extLst>
      <p:ext uri="{BB962C8B-B14F-4D97-AF65-F5344CB8AC3E}">
        <p14:creationId xmlns:p14="http://schemas.microsoft.com/office/powerpoint/2010/main" val="237394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A2E365-A611-4491-BC32-C32DF9108E13}" type="slidenum">
              <a:rPr lang="en-US" altLang="en-US" smtClean="0"/>
              <a:pPr/>
              <a:t>23</a:t>
            </a:fld>
            <a:endParaRPr lang="en-US" altLang="en-US" smtClean="0"/>
          </a:p>
        </p:txBody>
      </p:sp>
    </p:spTree>
    <p:extLst>
      <p:ext uri="{BB962C8B-B14F-4D97-AF65-F5344CB8AC3E}">
        <p14:creationId xmlns:p14="http://schemas.microsoft.com/office/powerpoint/2010/main" val="914711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spcBef>
                <a:spcPct val="30000"/>
              </a:spcBef>
              <a:defRPr sz="1300">
                <a:solidFill>
                  <a:schemeClr val="tx1"/>
                </a:solidFill>
                <a:latin typeface="Calibri" panose="020F0502020204030204" pitchFamily="34" charset="0"/>
              </a:defRPr>
            </a:lvl1pPr>
            <a:lvl2pPr marL="777943" indent="-299209" defTabSz="935859">
              <a:spcBef>
                <a:spcPct val="30000"/>
              </a:spcBef>
              <a:defRPr sz="1300">
                <a:solidFill>
                  <a:schemeClr val="tx1"/>
                </a:solidFill>
                <a:latin typeface="Calibri" panose="020F0502020204030204" pitchFamily="34" charset="0"/>
              </a:defRPr>
            </a:lvl2pPr>
            <a:lvl3pPr marL="1196835" indent="-239367" defTabSz="935859">
              <a:spcBef>
                <a:spcPct val="30000"/>
              </a:spcBef>
              <a:defRPr sz="1300">
                <a:solidFill>
                  <a:schemeClr val="tx1"/>
                </a:solidFill>
                <a:latin typeface="Calibri" panose="020F0502020204030204" pitchFamily="34" charset="0"/>
              </a:defRPr>
            </a:lvl3pPr>
            <a:lvl4pPr marL="1675569" indent="-239367" defTabSz="935859">
              <a:spcBef>
                <a:spcPct val="30000"/>
              </a:spcBef>
              <a:defRPr sz="1300">
                <a:solidFill>
                  <a:schemeClr val="tx1"/>
                </a:solidFill>
                <a:latin typeface="Calibri" panose="020F0502020204030204" pitchFamily="34" charset="0"/>
              </a:defRPr>
            </a:lvl4pPr>
            <a:lvl5pPr marL="2154304" indent="-239367" defTabSz="935859">
              <a:spcBef>
                <a:spcPct val="30000"/>
              </a:spcBef>
              <a:defRPr sz="1300">
                <a:solidFill>
                  <a:schemeClr val="tx1"/>
                </a:solidFill>
                <a:latin typeface="Calibri" panose="020F0502020204030204" pitchFamily="34" charset="0"/>
              </a:defRPr>
            </a:lvl5pPr>
            <a:lvl6pPr marL="2633038" indent="-239367" defTabSz="935859" eaLnBrk="0" fontAlgn="base" hangingPunct="0">
              <a:spcBef>
                <a:spcPct val="30000"/>
              </a:spcBef>
              <a:spcAft>
                <a:spcPct val="0"/>
              </a:spcAft>
              <a:defRPr sz="1300">
                <a:solidFill>
                  <a:schemeClr val="tx1"/>
                </a:solidFill>
                <a:latin typeface="Calibri" panose="020F0502020204030204" pitchFamily="34" charset="0"/>
              </a:defRPr>
            </a:lvl6pPr>
            <a:lvl7pPr marL="3111772" indent="-239367" defTabSz="935859" eaLnBrk="0" fontAlgn="base" hangingPunct="0">
              <a:spcBef>
                <a:spcPct val="30000"/>
              </a:spcBef>
              <a:spcAft>
                <a:spcPct val="0"/>
              </a:spcAft>
              <a:defRPr sz="1300">
                <a:solidFill>
                  <a:schemeClr val="tx1"/>
                </a:solidFill>
                <a:latin typeface="Calibri" panose="020F0502020204030204" pitchFamily="34" charset="0"/>
              </a:defRPr>
            </a:lvl7pPr>
            <a:lvl8pPr marL="3590506" indent="-239367" defTabSz="935859" eaLnBrk="0" fontAlgn="base" hangingPunct="0">
              <a:spcBef>
                <a:spcPct val="30000"/>
              </a:spcBef>
              <a:spcAft>
                <a:spcPct val="0"/>
              </a:spcAft>
              <a:defRPr sz="1300">
                <a:solidFill>
                  <a:schemeClr val="tx1"/>
                </a:solidFill>
                <a:latin typeface="Calibri" panose="020F0502020204030204" pitchFamily="34" charset="0"/>
              </a:defRPr>
            </a:lvl8pPr>
            <a:lvl9pPr marL="4069240" indent="-239367" defTabSz="935859" eaLnBrk="0" fontAlgn="base" hangingPunct="0">
              <a:spcBef>
                <a:spcPct val="30000"/>
              </a:spcBef>
              <a:spcAft>
                <a:spcPct val="0"/>
              </a:spcAft>
              <a:defRPr sz="1300">
                <a:solidFill>
                  <a:schemeClr val="tx1"/>
                </a:solidFill>
                <a:latin typeface="Calibri" panose="020F0502020204030204" pitchFamily="34" charset="0"/>
              </a:defRPr>
            </a:lvl9pPr>
          </a:lstStyle>
          <a:p>
            <a:pPr eaLnBrk="0" hangingPunct="0">
              <a:spcBef>
                <a:spcPct val="0"/>
              </a:spcBef>
            </a:pPr>
            <a:fld id="{F447A469-4219-4808-BA84-31933EE56E8D}" type="slidenum">
              <a:rPr lang="en-US" altLang="en-US" smtClean="0">
                <a:latin typeface="Times" panose="02020603050405020304" pitchFamily="18" charset="0"/>
                <a:ea typeface="MS PGothic" panose="020B0600070205080204" pitchFamily="34" charset="-128"/>
              </a:rPr>
              <a:pPr eaLnBrk="0" hangingPunct="0">
                <a:spcBef>
                  <a:spcPct val="0"/>
                </a:spcBef>
              </a:pPr>
              <a:t>24</a:t>
            </a:fld>
            <a:endParaRPr lang="en-US" altLang="en-US" smtClean="0">
              <a:latin typeface="Times" panose="02020603050405020304" pitchFamily="18" charset="0"/>
              <a:ea typeface="MS PGothic" panose="020B0600070205080204" pitchFamily="34" charset="-128"/>
            </a:endParaRPr>
          </a:p>
        </p:txBody>
      </p:sp>
      <p:sp>
        <p:nvSpPr>
          <p:cNvPr id="151555"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xfrm>
            <a:off x="748453" y="4561226"/>
            <a:ext cx="5980853"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smtClean="0"/>
              <a:t>Answer</a:t>
            </a:r>
            <a:r>
              <a:rPr lang="en-US" altLang="en-US" dirty="0" smtClean="0"/>
              <a:t>: The uniform rules contain an option for the continued use of the old Federal procurement standards.  This grace period can be found at 2 C.F.R. Sec. 200.110 and states that non-Federal entities may continue to comply with the procurement standards in previous OMB guidance (superseded by this part as described in § 200.104) for one additional fiscal year after this part goes into effect.  If a non-Federal entity chooses to use the previous procurement standards for an additional fiscal year before adopting the procurement standards in this part, the non-Federal entity must document this decision in their internal procurement policies.  FEMA has defined the limitation “for one additional fiscal year after this part goes into effect” to refer to the Applicant’s fiscal year.  For example, if the Applicant’s fiscal year begins on June 1, 2015, then one additional fiscal year would begin on that date and expire on May 31, 2016.  As the City of X is well within that time frame under the scenario above, it may choose to utilize the grace period under Sec. 200.110 and continue to use the old procurement standards found at 44 C.F.R. 13.36(b)-(</a:t>
            </a:r>
            <a:r>
              <a:rPr lang="en-US" altLang="en-US" dirty="0" err="1" smtClean="0"/>
              <a:t>i</a:t>
            </a:r>
            <a:r>
              <a:rPr lang="en-US" altLang="en-US" dirty="0" smtClean="0"/>
              <a:t>), if it affirmatively elects to do so and maintains documentation of this decision in its contract files for the disaster.</a:t>
            </a:r>
          </a:p>
          <a:p>
            <a:pPr marL="239367" indent="-239367">
              <a:buFontTx/>
              <a:buAutoNum type="arabicParenBoth"/>
            </a:pPr>
            <a:endParaRPr lang="en-US" altLang="en-US" dirty="0" smtClean="0"/>
          </a:p>
        </p:txBody>
      </p:sp>
    </p:spTree>
    <p:extLst>
      <p:ext uri="{BB962C8B-B14F-4D97-AF65-F5344CB8AC3E}">
        <p14:creationId xmlns:p14="http://schemas.microsoft.com/office/powerpoint/2010/main" val="517941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CCCCAF-0833-4FE5-8CD8-FCAD93C0D05F}" type="slidenum">
              <a:rPr lang="en-US" altLang="en-US" smtClean="0"/>
              <a:pPr/>
              <a:t>25</a:t>
            </a:fld>
            <a:endParaRPr lang="en-US" altLang="en-US" smtClean="0"/>
          </a:p>
        </p:txBody>
      </p:sp>
    </p:spTree>
    <p:extLst>
      <p:ext uri="{BB962C8B-B14F-4D97-AF65-F5344CB8AC3E}">
        <p14:creationId xmlns:p14="http://schemas.microsoft.com/office/powerpoint/2010/main" val="3543226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1139F1-6B87-440B-9253-723E5BEDCE44}" type="slidenum">
              <a:rPr lang="en-US" altLang="en-US" smtClean="0"/>
              <a:pPr/>
              <a:t>26</a:t>
            </a:fld>
            <a:endParaRPr lang="en-US" altLang="en-US" smtClean="0"/>
          </a:p>
        </p:txBody>
      </p:sp>
    </p:spTree>
    <p:extLst>
      <p:ext uri="{BB962C8B-B14F-4D97-AF65-F5344CB8AC3E}">
        <p14:creationId xmlns:p14="http://schemas.microsoft.com/office/powerpoint/2010/main" val="159348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000000"/>
              </a:solidFill>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285DEC-A626-4DAE-974A-8F3F0B8D2E32}" type="slidenum">
              <a:rPr lang="en-US" altLang="en-US" smtClean="0"/>
              <a:pPr/>
              <a:t>27</a:t>
            </a:fld>
            <a:endParaRPr lang="en-US" altLang="en-US" smtClean="0"/>
          </a:p>
        </p:txBody>
      </p:sp>
    </p:spTree>
    <p:extLst>
      <p:ext uri="{BB962C8B-B14F-4D97-AF65-F5344CB8AC3E}">
        <p14:creationId xmlns:p14="http://schemas.microsoft.com/office/powerpoint/2010/main" val="3227440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806" eaLnBrk="1" hangingPunct="1">
              <a:spcBef>
                <a:spcPct val="0"/>
              </a:spcBef>
            </a:pPr>
            <a:endParaRPr lang="en-US" altLang="en-US" smtClean="0">
              <a:solidFill>
                <a:srgbClr val="07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AC44A0-FB72-469E-99F2-65DC88E49B2E}" type="slidenum">
              <a:rPr lang="en-US" altLang="en-US" smtClean="0"/>
              <a:pPr/>
              <a:t>28</a:t>
            </a:fld>
            <a:endParaRPr lang="en-US" altLang="en-US" smtClean="0"/>
          </a:p>
        </p:txBody>
      </p:sp>
    </p:spTree>
    <p:extLst>
      <p:ext uri="{BB962C8B-B14F-4D97-AF65-F5344CB8AC3E}">
        <p14:creationId xmlns:p14="http://schemas.microsoft.com/office/powerpoint/2010/main" val="3854778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AFDE26-8C93-4675-9780-93D0837A183C}" type="slidenum">
              <a:rPr lang="en-US" altLang="en-US" smtClean="0"/>
              <a:pPr/>
              <a:t>29</a:t>
            </a:fld>
            <a:endParaRPr lang="en-US" altLang="en-US" smtClean="0"/>
          </a:p>
        </p:txBody>
      </p:sp>
    </p:spTree>
    <p:extLst>
      <p:ext uri="{BB962C8B-B14F-4D97-AF65-F5344CB8AC3E}">
        <p14:creationId xmlns:p14="http://schemas.microsoft.com/office/powerpoint/2010/main" val="122313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806" eaLnBrk="1" hangingPunct="1">
              <a:spcBef>
                <a:spcPct val="0"/>
              </a:spcBef>
            </a:pPr>
            <a:endParaRPr lang="en-US" altLang="en-US" b="1" u="sng" dirty="0" smtClean="0">
              <a:solidFill>
                <a:srgbClr val="1F497D"/>
              </a:solidFill>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3C0E4C-77AF-4BB8-9D05-5B00AF2FF45E}" type="slidenum">
              <a:rPr lang="en-US" altLang="en-US" smtClean="0"/>
              <a:pPr/>
              <a:t>3</a:t>
            </a:fld>
            <a:endParaRPr lang="en-US" altLang="en-US" smtClean="0"/>
          </a:p>
        </p:txBody>
      </p:sp>
    </p:spTree>
    <p:extLst>
      <p:ext uri="{BB962C8B-B14F-4D97-AF65-F5344CB8AC3E}">
        <p14:creationId xmlns:p14="http://schemas.microsoft.com/office/powerpoint/2010/main" val="4061936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defRPr>
                <a:solidFill>
                  <a:schemeClr val="tx1"/>
                </a:solidFill>
                <a:latin typeface="Arial" panose="020B0604020202020204" pitchFamily="34" charset="0"/>
                <a:cs typeface="Arial" panose="020B0604020202020204" pitchFamily="34" charset="0"/>
              </a:defRPr>
            </a:lvl1pPr>
            <a:lvl2pPr marL="777943" indent="-299209" defTabSz="935859">
              <a:defRPr>
                <a:solidFill>
                  <a:schemeClr val="tx1"/>
                </a:solidFill>
                <a:latin typeface="Arial" panose="020B0604020202020204" pitchFamily="34" charset="0"/>
                <a:cs typeface="Arial" panose="020B0604020202020204" pitchFamily="34" charset="0"/>
              </a:defRPr>
            </a:lvl2pPr>
            <a:lvl3pPr marL="1196835" indent="-239367" defTabSz="935859">
              <a:defRPr>
                <a:solidFill>
                  <a:schemeClr val="tx1"/>
                </a:solidFill>
                <a:latin typeface="Arial" panose="020B0604020202020204" pitchFamily="34" charset="0"/>
                <a:cs typeface="Arial" panose="020B0604020202020204" pitchFamily="34" charset="0"/>
              </a:defRPr>
            </a:lvl3pPr>
            <a:lvl4pPr marL="1675569" indent="-239367" defTabSz="935859">
              <a:defRPr>
                <a:solidFill>
                  <a:schemeClr val="tx1"/>
                </a:solidFill>
                <a:latin typeface="Arial" panose="020B0604020202020204" pitchFamily="34" charset="0"/>
                <a:cs typeface="Arial" panose="020B0604020202020204" pitchFamily="34" charset="0"/>
              </a:defRPr>
            </a:lvl4pPr>
            <a:lvl5pPr marL="2154304" indent="-239367" defTabSz="935859">
              <a:defRPr>
                <a:solidFill>
                  <a:schemeClr val="tx1"/>
                </a:solidFill>
                <a:latin typeface="Arial" panose="020B0604020202020204" pitchFamily="34" charset="0"/>
                <a:cs typeface="Arial" panose="020B0604020202020204" pitchFamily="34" charset="0"/>
              </a:defRPr>
            </a:lvl5pPr>
            <a:lvl6pPr marL="2633038"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356B70-6E78-43C6-A7D2-EEFD629C0B58}" type="slidenum">
              <a:rPr lang="en-US" altLang="en-US" smtClean="0">
                <a:latin typeface="Times" panose="02020603050405020304" pitchFamily="18" charset="0"/>
                <a:ea typeface="MS PGothic" panose="020B0600070205080204" pitchFamily="34" charset="-128"/>
              </a:rPr>
              <a:pPr/>
              <a:t>30</a:t>
            </a:fld>
            <a:endParaRPr lang="en-US" altLang="en-US" smtClean="0">
              <a:latin typeface="Times" panose="02020603050405020304" pitchFamily="18" charset="0"/>
              <a:ea typeface="MS PGothic" panose="020B0600070205080204" pitchFamily="34" charset="-128"/>
            </a:endParaRPr>
          </a:p>
        </p:txBody>
      </p:sp>
      <p:sp>
        <p:nvSpPr>
          <p:cNvPr id="77827"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748453" y="4561226"/>
            <a:ext cx="5980853"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441024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u="sng" dirty="0" smtClean="0"/>
              <a:t>Answer</a:t>
            </a:r>
            <a:r>
              <a:rPr lang="en-US" altLang="en-US" dirty="0"/>
              <a:t>: </a:t>
            </a:r>
            <a:r>
              <a:rPr lang="en-US" altLang="en-US" dirty="0" smtClean="0"/>
              <a:t>No, </a:t>
            </a:r>
            <a:r>
              <a:rPr lang="en-US" altLang="en-US" dirty="0"/>
              <a:t>this is permissible.  The state must </a:t>
            </a:r>
            <a:r>
              <a:rPr lang="en-US" altLang="en-US" dirty="0">
                <a:solidFill>
                  <a:srgbClr val="070000"/>
                </a:solidFill>
                <a:latin typeface="Arial" panose="020B0604020202020204" pitchFamily="34" charset="0"/>
              </a:rPr>
              <a:t>follow same policies and procedures it uses for procurements from its non-Federal funds—it is not subject to the requirements of 2 C.F.R. </a:t>
            </a:r>
            <a:r>
              <a:rPr lang="en-US" altLang="en-US" dirty="0">
                <a:solidFill>
                  <a:srgbClr val="070000"/>
                </a:solidFill>
                <a:ea typeface="Arial Unicode MS" panose="020B0604020202020204" pitchFamily="34" charset="-128"/>
                <a:cs typeface="Arial" panose="020B0604020202020204" pitchFamily="34" charset="0"/>
              </a:rPr>
              <a:t>200.320(b). </a:t>
            </a:r>
            <a:endParaRPr lang="en-US" altLang="en-US" dirty="0"/>
          </a:p>
          <a:p>
            <a:pPr>
              <a:defRPr/>
            </a:pP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39D337-29B3-4C35-977A-655F8C0B48B9}" type="slidenum">
              <a:rPr lang="en-US" altLang="en-US" smtClean="0">
                <a:solidFill>
                  <a:srgbClr val="000000"/>
                </a:solidFill>
              </a:rPr>
              <a:pPr/>
              <a:t>31</a:t>
            </a:fld>
            <a:endParaRPr lang="en-US" altLang="en-US" smtClean="0">
              <a:solidFill>
                <a:srgbClr val="000000"/>
              </a:solidFill>
            </a:endParaRPr>
          </a:p>
        </p:txBody>
      </p:sp>
    </p:spTree>
    <p:extLst>
      <p:ext uri="{BB962C8B-B14F-4D97-AF65-F5344CB8AC3E}">
        <p14:creationId xmlns:p14="http://schemas.microsoft.com/office/powerpoint/2010/main" val="1705882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2293D3-60BF-4955-B4D5-7D54F184E056}" type="slidenum">
              <a:rPr lang="en-US" altLang="en-US" smtClean="0"/>
              <a:pPr/>
              <a:t>32</a:t>
            </a:fld>
            <a:endParaRPr lang="en-US" altLang="en-US" smtClean="0"/>
          </a:p>
        </p:txBody>
      </p:sp>
    </p:spTree>
    <p:extLst>
      <p:ext uri="{BB962C8B-B14F-4D97-AF65-F5344CB8AC3E}">
        <p14:creationId xmlns:p14="http://schemas.microsoft.com/office/powerpoint/2010/main" val="3138187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defRPr>
                <a:solidFill>
                  <a:schemeClr val="tx1"/>
                </a:solidFill>
                <a:latin typeface="Arial" panose="020B0604020202020204" pitchFamily="34" charset="0"/>
                <a:cs typeface="Arial" panose="020B0604020202020204" pitchFamily="34" charset="0"/>
              </a:defRPr>
            </a:lvl1pPr>
            <a:lvl2pPr marL="777943" indent="-299209" defTabSz="935859">
              <a:defRPr>
                <a:solidFill>
                  <a:schemeClr val="tx1"/>
                </a:solidFill>
                <a:latin typeface="Arial" panose="020B0604020202020204" pitchFamily="34" charset="0"/>
                <a:cs typeface="Arial" panose="020B0604020202020204" pitchFamily="34" charset="0"/>
              </a:defRPr>
            </a:lvl2pPr>
            <a:lvl3pPr marL="1196835" indent="-239367" defTabSz="935859">
              <a:defRPr>
                <a:solidFill>
                  <a:schemeClr val="tx1"/>
                </a:solidFill>
                <a:latin typeface="Arial" panose="020B0604020202020204" pitchFamily="34" charset="0"/>
                <a:cs typeface="Arial" panose="020B0604020202020204" pitchFamily="34" charset="0"/>
              </a:defRPr>
            </a:lvl3pPr>
            <a:lvl4pPr marL="1675569" indent="-239367" defTabSz="935859">
              <a:defRPr>
                <a:solidFill>
                  <a:schemeClr val="tx1"/>
                </a:solidFill>
                <a:latin typeface="Arial" panose="020B0604020202020204" pitchFamily="34" charset="0"/>
                <a:cs typeface="Arial" panose="020B0604020202020204" pitchFamily="34" charset="0"/>
              </a:defRPr>
            </a:lvl4pPr>
            <a:lvl5pPr marL="2154304" indent="-239367" defTabSz="935859">
              <a:defRPr>
                <a:solidFill>
                  <a:schemeClr val="tx1"/>
                </a:solidFill>
                <a:latin typeface="Arial" panose="020B0604020202020204" pitchFamily="34" charset="0"/>
                <a:cs typeface="Arial" panose="020B0604020202020204" pitchFamily="34" charset="0"/>
              </a:defRPr>
            </a:lvl5pPr>
            <a:lvl6pPr marL="2633038"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1B005B-2C7D-4D1F-A9E7-E8CDF934B4CF}" type="slidenum">
              <a:rPr lang="en-US" altLang="en-US" smtClean="0">
                <a:latin typeface="Times" panose="02020603050405020304" pitchFamily="18" charset="0"/>
                <a:ea typeface="MS PGothic" panose="020B0600070205080204" pitchFamily="34" charset="-128"/>
              </a:rPr>
              <a:pPr/>
              <a:t>33</a:t>
            </a:fld>
            <a:endParaRPr lang="en-US" altLang="en-US" smtClean="0">
              <a:latin typeface="Times" panose="02020603050405020304" pitchFamily="18" charset="0"/>
              <a:ea typeface="MS PGothic" panose="020B0600070205080204" pitchFamily="34" charset="-128"/>
            </a:endParaRPr>
          </a:p>
        </p:txBody>
      </p:sp>
      <p:sp>
        <p:nvSpPr>
          <p:cNvPr id="83971"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748453" y="4561226"/>
            <a:ext cx="5980853"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326983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smtClean="0"/>
              <a:t>Answer</a:t>
            </a:r>
            <a:r>
              <a:rPr lang="en-US" altLang="en-US" dirty="0" smtClean="0"/>
              <a:t>: Yes, there is an issue--this is not permissible.  A city (non-Federal entity) must </a:t>
            </a:r>
            <a:r>
              <a:rPr lang="en-US" altLang="en-US" dirty="0" smtClean="0">
                <a:solidFill>
                  <a:srgbClr val="070000"/>
                </a:solidFill>
                <a:latin typeface="Arial" panose="020B0604020202020204" pitchFamily="34" charset="0"/>
              </a:rPr>
              <a:t>follow local, state or tribal procurement requirements, as long as they conform to the applicable Federal procurement standards.  As it applies to the city as a non-Federal entity, 2 C.F.R. Sec. 200.320(b), the city must follow the Federal procurement standards where they are more stringent than the State’s</a:t>
            </a:r>
            <a:r>
              <a:rPr lang="en-US" altLang="en-US" dirty="0" smtClean="0">
                <a:solidFill>
                  <a:srgbClr val="070000"/>
                </a:solidFill>
                <a:ea typeface="Arial Unicode MS" panose="020B0604020202020204" pitchFamily="34" charset="-128"/>
                <a:cs typeface="Arial" panose="020B0604020202020204" pitchFamily="34" charset="0"/>
              </a:rPr>
              <a:t>. Here, the State small purchase threshold is $175,000 while the Federal standard is $150,000.  In order for the city to comply with local, state and federal procurement requirements, as a non-Federal entity, the State must follow the more restrictive Federal threshold, unlike a State, which may follow its own procurement standards, IAW 2 C.F.R. Sec. 200.317.</a:t>
            </a:r>
            <a:endParaRPr lang="en-US" altLang="en-US" dirty="0" smtClean="0"/>
          </a:p>
          <a:p>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6E3CEB-2D76-4164-BF01-E13F465C6262}" type="slidenum">
              <a:rPr lang="en-US" altLang="en-US" smtClean="0">
                <a:solidFill>
                  <a:srgbClr val="000000"/>
                </a:solidFill>
              </a:rPr>
              <a:pPr/>
              <a:t>34</a:t>
            </a:fld>
            <a:endParaRPr lang="en-US" altLang="en-US" smtClean="0">
              <a:solidFill>
                <a:srgbClr val="000000"/>
              </a:solidFill>
            </a:endParaRPr>
          </a:p>
        </p:txBody>
      </p:sp>
    </p:spTree>
    <p:extLst>
      <p:ext uri="{BB962C8B-B14F-4D97-AF65-F5344CB8AC3E}">
        <p14:creationId xmlns:p14="http://schemas.microsoft.com/office/powerpoint/2010/main" val="3855693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defRPr>
                <a:solidFill>
                  <a:schemeClr val="tx1"/>
                </a:solidFill>
                <a:latin typeface="Arial" panose="020B0604020202020204" pitchFamily="34" charset="0"/>
                <a:cs typeface="Arial" panose="020B0604020202020204" pitchFamily="34" charset="0"/>
              </a:defRPr>
            </a:lvl1pPr>
            <a:lvl2pPr marL="777943" indent="-299209" defTabSz="935859">
              <a:defRPr>
                <a:solidFill>
                  <a:schemeClr val="tx1"/>
                </a:solidFill>
                <a:latin typeface="Arial" panose="020B0604020202020204" pitchFamily="34" charset="0"/>
                <a:cs typeface="Arial" panose="020B0604020202020204" pitchFamily="34" charset="0"/>
              </a:defRPr>
            </a:lvl2pPr>
            <a:lvl3pPr marL="1196835" indent="-239367" defTabSz="935859">
              <a:defRPr>
                <a:solidFill>
                  <a:schemeClr val="tx1"/>
                </a:solidFill>
                <a:latin typeface="Arial" panose="020B0604020202020204" pitchFamily="34" charset="0"/>
                <a:cs typeface="Arial" panose="020B0604020202020204" pitchFamily="34" charset="0"/>
              </a:defRPr>
            </a:lvl3pPr>
            <a:lvl4pPr marL="1675569" indent="-239367" defTabSz="935859">
              <a:defRPr>
                <a:solidFill>
                  <a:schemeClr val="tx1"/>
                </a:solidFill>
                <a:latin typeface="Arial" panose="020B0604020202020204" pitchFamily="34" charset="0"/>
                <a:cs typeface="Arial" panose="020B0604020202020204" pitchFamily="34" charset="0"/>
              </a:defRPr>
            </a:lvl4pPr>
            <a:lvl5pPr marL="2154304" indent="-239367" defTabSz="935859">
              <a:defRPr>
                <a:solidFill>
                  <a:schemeClr val="tx1"/>
                </a:solidFill>
                <a:latin typeface="Arial" panose="020B0604020202020204" pitchFamily="34" charset="0"/>
                <a:cs typeface="Arial" panose="020B0604020202020204" pitchFamily="34" charset="0"/>
              </a:defRPr>
            </a:lvl5pPr>
            <a:lvl6pPr marL="2633038"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67ACCA-580B-4195-AE56-115B5638CB52}" type="slidenum">
              <a:rPr lang="en-US" altLang="en-US" smtClean="0">
                <a:latin typeface="Times" panose="02020603050405020304" pitchFamily="18" charset="0"/>
                <a:ea typeface="MS PGothic" panose="020B0600070205080204" pitchFamily="34" charset="-128"/>
              </a:rPr>
              <a:pPr/>
              <a:t>35</a:t>
            </a:fld>
            <a:endParaRPr lang="en-US" altLang="en-US" smtClean="0">
              <a:latin typeface="Times" panose="02020603050405020304" pitchFamily="18" charset="0"/>
              <a:ea typeface="MS PGothic" panose="020B0600070205080204" pitchFamily="34" charset="-128"/>
            </a:endParaRPr>
          </a:p>
        </p:txBody>
      </p:sp>
      <p:sp>
        <p:nvSpPr>
          <p:cNvPr id="88067"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748453" y="4561226"/>
            <a:ext cx="5980853"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460843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D4A101-542F-40D4-BA18-75BA696ED108}" type="slidenum">
              <a:rPr lang="en-US" altLang="en-US" smtClean="0"/>
              <a:pPr/>
              <a:t>36</a:t>
            </a:fld>
            <a:endParaRPr lang="en-US" altLang="en-US" smtClean="0"/>
          </a:p>
        </p:txBody>
      </p:sp>
    </p:spTree>
    <p:extLst>
      <p:ext uri="{BB962C8B-B14F-4D97-AF65-F5344CB8AC3E}">
        <p14:creationId xmlns:p14="http://schemas.microsoft.com/office/powerpoint/2010/main" val="3202940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478734" eaLnBrk="1" hangingPunct="1">
              <a:spcBef>
                <a:spcPct val="0"/>
              </a:spcBef>
              <a:buFontTx/>
              <a:buChar char="-"/>
            </a:pPr>
            <a:r>
              <a:rPr lang="en-US" altLang="en-US" smtClean="0"/>
              <a:t>NO employee, officer, or agent may participate in the selection, award, or administration of a contract supported by a Federal award if he or she has a real or apparent conflict of interest.</a:t>
            </a:r>
          </a:p>
          <a:p>
            <a:pPr marL="239367" indent="-239367" defTabSz="478734" eaLnBrk="1" hangingPunct="1">
              <a:spcBef>
                <a:spcPct val="0"/>
              </a:spcBef>
              <a:buFontTx/>
              <a:buChar char="-"/>
            </a:pPr>
            <a:r>
              <a:rPr lang="en-US" altLang="en-US" smtClean="0"/>
              <a:t>Such a conflict of interest would arise when the employee, officer, or agent, any member of his or her immediate family, his or her partner, or an organization which employs or is about to employ any of the parties indicated herein, has a financial or other interest in or a tangible personal benefit from a firm considered for a contract.</a:t>
            </a:r>
          </a:p>
          <a:p>
            <a:pPr marL="239367" indent="-239367" defTabSz="478734" eaLnBrk="1" hangingPunct="1">
              <a:spcBef>
                <a:spcPct val="0"/>
              </a:spcBef>
              <a:buFontTx/>
              <a:buChar char="-"/>
            </a:pPr>
            <a:r>
              <a:rPr lang="en-US" altLang="en-US" smtClean="0"/>
              <a:t>The officers, employees, and agents of the non-Federal entity may neither solicit nor accept gratuities, favors, or anything of monetary value from contractors or parties to subcontracts.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866A7F-F81E-4F09-B28F-5778B4849EAA}" type="slidenum">
              <a:rPr lang="en-US" altLang="en-US" smtClean="0"/>
              <a:pPr/>
              <a:t>37</a:t>
            </a:fld>
            <a:endParaRPr lang="en-US" altLang="en-US" smtClean="0"/>
          </a:p>
        </p:txBody>
      </p:sp>
    </p:spTree>
    <p:extLst>
      <p:ext uri="{BB962C8B-B14F-4D97-AF65-F5344CB8AC3E}">
        <p14:creationId xmlns:p14="http://schemas.microsoft.com/office/powerpoint/2010/main" val="2043473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866A7F-F81E-4F09-B28F-5778B4849EAA}" type="slidenum">
              <a:rPr lang="en-US" altLang="en-US" smtClean="0"/>
              <a:pPr/>
              <a:t>38</a:t>
            </a:fld>
            <a:endParaRPr lang="en-US" altLang="en-US" smtClean="0"/>
          </a:p>
        </p:txBody>
      </p:sp>
    </p:spTree>
    <p:extLst>
      <p:ext uri="{BB962C8B-B14F-4D97-AF65-F5344CB8AC3E}">
        <p14:creationId xmlns:p14="http://schemas.microsoft.com/office/powerpoint/2010/main" val="1424935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ED9220-EF14-4330-9920-CA3C8142D695}" type="slidenum">
              <a:rPr lang="en-US" altLang="en-US" smtClean="0"/>
              <a:pPr/>
              <a:t>39</a:t>
            </a:fld>
            <a:endParaRPr lang="en-US" altLang="en-US" smtClean="0"/>
          </a:p>
        </p:txBody>
      </p:sp>
    </p:spTree>
    <p:extLst>
      <p:ext uri="{BB962C8B-B14F-4D97-AF65-F5344CB8AC3E}">
        <p14:creationId xmlns:p14="http://schemas.microsoft.com/office/powerpoint/2010/main" val="402382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12813" eaLnBrk="1" hangingPunct="1">
              <a:spcBef>
                <a:spcPct val="0"/>
              </a:spcBef>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BE22BE-1D7F-4722-A5DB-6C2EA5DA40AE}" type="slidenum">
              <a:rPr lang="en-US" altLang="en-US" smtClean="0"/>
              <a:pPr/>
              <a:t>4</a:t>
            </a:fld>
            <a:endParaRPr lang="en-US" altLang="en-US" smtClean="0"/>
          </a:p>
        </p:txBody>
      </p:sp>
    </p:spTree>
    <p:extLst>
      <p:ext uri="{BB962C8B-B14F-4D97-AF65-F5344CB8AC3E}">
        <p14:creationId xmlns:p14="http://schemas.microsoft.com/office/powerpoint/2010/main" val="321107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ED9220-EF14-4330-9920-CA3C8142D695}" type="slidenum">
              <a:rPr lang="en-US" altLang="en-US" smtClean="0"/>
              <a:pPr/>
              <a:t>40</a:t>
            </a:fld>
            <a:endParaRPr lang="en-US" altLang="en-US" smtClean="0"/>
          </a:p>
        </p:txBody>
      </p:sp>
    </p:spTree>
    <p:extLst>
      <p:ext uri="{BB962C8B-B14F-4D97-AF65-F5344CB8AC3E}">
        <p14:creationId xmlns:p14="http://schemas.microsoft.com/office/powerpoint/2010/main" val="2308493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30B783-7623-4D3B-BB75-3DE82ABE1A69}" type="slidenum">
              <a:rPr lang="en-US" altLang="en-US" smtClean="0"/>
              <a:pPr/>
              <a:t>41</a:t>
            </a:fld>
            <a:endParaRPr lang="en-US" altLang="en-US" smtClean="0"/>
          </a:p>
        </p:txBody>
      </p:sp>
    </p:spTree>
    <p:extLst>
      <p:ext uri="{BB962C8B-B14F-4D97-AF65-F5344CB8AC3E}">
        <p14:creationId xmlns:p14="http://schemas.microsoft.com/office/powerpoint/2010/main" val="4000357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30B783-7623-4D3B-BB75-3DE82ABE1A69}" type="slidenum">
              <a:rPr lang="en-US" altLang="en-US" smtClean="0"/>
              <a:pPr/>
              <a:t>42</a:t>
            </a:fld>
            <a:endParaRPr lang="en-US" altLang="en-US" smtClean="0"/>
          </a:p>
        </p:txBody>
      </p:sp>
    </p:spTree>
    <p:extLst>
      <p:ext uri="{BB962C8B-B14F-4D97-AF65-F5344CB8AC3E}">
        <p14:creationId xmlns:p14="http://schemas.microsoft.com/office/powerpoint/2010/main" val="7329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30B783-7623-4D3B-BB75-3DE82ABE1A69}" type="slidenum">
              <a:rPr lang="en-US" altLang="en-US" smtClean="0"/>
              <a:pPr/>
              <a:t>43</a:t>
            </a:fld>
            <a:endParaRPr lang="en-US" altLang="en-US" smtClean="0"/>
          </a:p>
        </p:txBody>
      </p:sp>
    </p:spTree>
    <p:extLst>
      <p:ext uri="{BB962C8B-B14F-4D97-AF65-F5344CB8AC3E}">
        <p14:creationId xmlns:p14="http://schemas.microsoft.com/office/powerpoint/2010/main" val="4185134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478734"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85DB0B-8E27-43BF-9A21-20341A578E53}" type="slidenum">
              <a:rPr lang="en-US" altLang="en-US" smtClean="0"/>
              <a:pPr/>
              <a:t>44</a:t>
            </a:fld>
            <a:endParaRPr lang="en-US" altLang="en-US" smtClean="0"/>
          </a:p>
        </p:txBody>
      </p:sp>
    </p:spTree>
    <p:extLst>
      <p:ext uri="{BB962C8B-B14F-4D97-AF65-F5344CB8AC3E}">
        <p14:creationId xmlns:p14="http://schemas.microsoft.com/office/powerpoint/2010/main" val="3760868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478734"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85DB0B-8E27-43BF-9A21-20341A578E53}" type="slidenum">
              <a:rPr lang="en-US" altLang="en-US" smtClean="0"/>
              <a:pPr/>
              <a:t>45</a:t>
            </a:fld>
            <a:endParaRPr lang="en-US" altLang="en-US" smtClean="0"/>
          </a:p>
        </p:txBody>
      </p:sp>
    </p:spTree>
    <p:extLst>
      <p:ext uri="{BB962C8B-B14F-4D97-AF65-F5344CB8AC3E}">
        <p14:creationId xmlns:p14="http://schemas.microsoft.com/office/powerpoint/2010/main" val="3397536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9367" indent="-239367">
              <a:buFontTx/>
              <a:buAutoNum type="arabicParenBoth"/>
              <a:defRPr/>
            </a:pPr>
            <a:r>
              <a:rPr lang="en-US" altLang="en-US" b="1" u="sng" dirty="0"/>
              <a:t>Answer</a:t>
            </a:r>
            <a:r>
              <a:rPr lang="en-US" altLang="en-US" dirty="0"/>
              <a:t>: No, head of the contracting board should not participate.  The question is whether a brother is considered to be “immediate family.”  </a:t>
            </a:r>
            <a:r>
              <a:rPr lang="en-US" altLang="en-US" dirty="0">
                <a:solidFill>
                  <a:srgbClr val="070000"/>
                </a:solidFill>
                <a:ea typeface="Arial Unicode MS" panose="020B0604020202020204" pitchFamily="34" charset="-128"/>
                <a:cs typeface="Arial" panose="020B0604020202020204" pitchFamily="34" charset="0"/>
              </a:rPr>
              <a:t> The regulation doesn’t define the phrase “immediate family.”  Some may assert “immediate family” are spouse, kids, and maybe parents.  In any event, at the very least, there may very well be an appearance of a conflict of interest. </a:t>
            </a:r>
          </a:p>
          <a:p>
            <a:pPr marL="239367" indent="-239367">
              <a:buFontTx/>
              <a:buAutoNum type="arabicParenBoth"/>
              <a:defRPr/>
            </a:pPr>
            <a:endParaRPr lang="en-US" altLang="en-US" dirty="0">
              <a:solidFill>
                <a:srgbClr val="070000"/>
              </a:solidFill>
              <a:ea typeface="Arial Unicode MS" panose="020B0604020202020204" pitchFamily="34" charset="-128"/>
              <a:cs typeface="Arial" panose="020B0604020202020204" pitchFamily="34" charset="0"/>
            </a:endParaRPr>
          </a:p>
          <a:p>
            <a:pPr marL="239367" indent="-239367">
              <a:buFontTx/>
              <a:buAutoNum type="arabicParenBoth"/>
              <a:defRPr/>
            </a:pPr>
            <a:r>
              <a:rPr lang="en-US" altLang="en-US" dirty="0">
                <a:solidFill>
                  <a:srgbClr val="070000"/>
                </a:solidFill>
              </a:rPr>
              <a:t>Compare 18 U.S.C. </a:t>
            </a:r>
            <a:r>
              <a:rPr lang="en-US" altLang="en-US" dirty="0">
                <a:solidFill>
                  <a:srgbClr val="070000"/>
                </a:solidFill>
                <a:latin typeface="Arial Unicode MS" panose="020B0604020202020204" pitchFamily="34" charset="-128"/>
                <a:ea typeface="Arial Unicode MS" panose="020B0604020202020204" pitchFamily="34" charset="-128"/>
                <a:cs typeface="Arial Unicode MS" panose="020B0604020202020204" pitchFamily="34" charset="-128"/>
              </a:rPr>
              <a:t>§ 208, which does not include brother within the prohibited personal financial interest. </a:t>
            </a:r>
            <a:endParaRPr lang="en-US" altLang="en-US" dirty="0">
              <a:solidFill>
                <a:srgbClr val="070000"/>
              </a:solidFill>
            </a:endParaRPr>
          </a:p>
          <a:p>
            <a:pPr marL="239367" indent="-239367">
              <a:buFontTx/>
              <a:buAutoNum type="arabicParenBoth"/>
              <a:defRPr/>
            </a:pPr>
            <a:endParaRPr lang="en-US" altLang="en-US" dirty="0"/>
          </a:p>
          <a:p>
            <a:pPr marL="239367" indent="-239367">
              <a:buFontTx/>
              <a:buAutoNum type="arabicParenBoth"/>
              <a:defRPr/>
            </a:pPr>
            <a:r>
              <a:rPr lang="en-US" altLang="en-US" dirty="0"/>
              <a:t>Compare 5 C.F.R. </a:t>
            </a:r>
            <a:r>
              <a:rPr lang="en-US" altLang="en-US" dirty="0">
                <a:solidFill>
                  <a:srgbClr val="070000"/>
                </a:solidFill>
                <a:latin typeface="Arial Unicode MS" panose="020B0604020202020204" pitchFamily="34" charset="-128"/>
                <a:ea typeface="Arial Unicode MS" panose="020B0604020202020204" pitchFamily="34" charset="-128"/>
                <a:cs typeface="Arial Unicode MS" panose="020B0604020202020204" pitchFamily="34" charset="-128"/>
              </a:rPr>
              <a:t>§ 2635.502, which includes “members of a household” and relatives with whom one has a close personal relationship.</a:t>
            </a:r>
            <a:endParaRPr lang="en-US" altLang="en-US" dirty="0"/>
          </a:p>
          <a:p>
            <a:pPr>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84AC41-42BD-4E9D-A2AD-6D95A3C7D643}" type="slidenum">
              <a:rPr lang="en-US" altLang="en-US" smtClean="0"/>
              <a:pPr/>
              <a:t>46</a:t>
            </a:fld>
            <a:endParaRPr lang="en-US" altLang="en-US" smtClean="0"/>
          </a:p>
        </p:txBody>
      </p:sp>
    </p:spTree>
    <p:extLst>
      <p:ext uri="{BB962C8B-B14F-4D97-AF65-F5344CB8AC3E}">
        <p14:creationId xmlns:p14="http://schemas.microsoft.com/office/powerpoint/2010/main" val="1709114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7E082F-45C4-4F68-86DA-8CC116F05387}" type="slidenum">
              <a:rPr lang="en-US" altLang="en-US" smtClean="0"/>
              <a:pPr/>
              <a:t>47</a:t>
            </a:fld>
            <a:endParaRPr lang="en-US" altLang="en-US" smtClean="0"/>
          </a:p>
        </p:txBody>
      </p:sp>
    </p:spTree>
    <p:extLst>
      <p:ext uri="{BB962C8B-B14F-4D97-AF65-F5344CB8AC3E}">
        <p14:creationId xmlns:p14="http://schemas.microsoft.com/office/powerpoint/2010/main" val="2913728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7E082F-45C4-4F68-86DA-8CC116F05387}" type="slidenum">
              <a:rPr lang="en-US" altLang="en-US" smtClean="0"/>
              <a:pPr/>
              <a:t>48</a:t>
            </a:fld>
            <a:endParaRPr lang="en-US" altLang="en-US" smtClean="0"/>
          </a:p>
        </p:txBody>
      </p:sp>
    </p:spTree>
    <p:extLst>
      <p:ext uri="{BB962C8B-B14F-4D97-AF65-F5344CB8AC3E}">
        <p14:creationId xmlns:p14="http://schemas.microsoft.com/office/powerpoint/2010/main" val="3335844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478734" eaLnBrk="1" hangingPunct="1">
              <a:spcBef>
                <a:spcPct val="0"/>
              </a:spcBef>
              <a:defRPr/>
            </a:pPr>
            <a:endParaRPr lang="en-US" alt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425DF2-50EE-4490-BB0D-FFA56ACB39B3}" type="slidenum">
              <a:rPr lang="en-US" altLang="en-US" smtClean="0"/>
              <a:pPr/>
              <a:t>49</a:t>
            </a:fld>
            <a:endParaRPr lang="en-US" altLang="en-US" smtClean="0"/>
          </a:p>
        </p:txBody>
      </p:sp>
    </p:spTree>
    <p:extLst>
      <p:ext uri="{BB962C8B-B14F-4D97-AF65-F5344CB8AC3E}">
        <p14:creationId xmlns:p14="http://schemas.microsoft.com/office/powerpoint/2010/main" val="169916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12813" eaLnBrk="1" hangingPunct="1">
              <a:spcBef>
                <a:spcPct val="0"/>
              </a:spcBef>
              <a:defRPr/>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45D70F-0F1A-4D39-9CE9-52DA6EADC918}" type="slidenum">
              <a:rPr lang="en-US" altLang="en-US" smtClean="0"/>
              <a:pPr/>
              <a:t>5</a:t>
            </a:fld>
            <a:endParaRPr lang="en-US" altLang="en-US" smtClean="0"/>
          </a:p>
        </p:txBody>
      </p:sp>
    </p:spTree>
    <p:extLst>
      <p:ext uri="{BB962C8B-B14F-4D97-AF65-F5344CB8AC3E}">
        <p14:creationId xmlns:p14="http://schemas.microsoft.com/office/powerpoint/2010/main" val="41445996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spcBef>
                <a:spcPct val="0"/>
              </a:spcBef>
            </a:pP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7A7CD3-7900-44DA-A655-9A166211E151}" type="slidenum">
              <a:rPr lang="en-US" altLang="en-US" smtClean="0"/>
              <a:pPr/>
              <a:t>50</a:t>
            </a:fld>
            <a:endParaRPr lang="en-US" altLang="en-US" smtClean="0"/>
          </a:p>
        </p:txBody>
      </p:sp>
    </p:spTree>
    <p:extLst>
      <p:ext uri="{BB962C8B-B14F-4D97-AF65-F5344CB8AC3E}">
        <p14:creationId xmlns:p14="http://schemas.microsoft.com/office/powerpoint/2010/main" val="3384090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indent="-244354" eaLnBrk="1" hangingPunct="1">
              <a:spcBef>
                <a:spcPct val="0"/>
              </a:spcBef>
              <a:defRPr/>
            </a:pPr>
            <a:endParaRPr lang="en-US" altLang="en-US" dirty="0" smtClean="0">
              <a:ea typeface="Calibri" panose="020F0502020204030204" pitchFamily="34" charset="0"/>
              <a:cs typeface="Times New Roman" panose="02020603050405020304" pitchFamily="18"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FDA5A6-7BD0-4B2B-8888-4703B6A456DA}" type="slidenum">
              <a:rPr lang="en-US" altLang="en-US" smtClean="0"/>
              <a:pPr/>
              <a:t>51</a:t>
            </a:fld>
            <a:endParaRPr lang="en-US" altLang="en-US" smtClean="0"/>
          </a:p>
        </p:txBody>
      </p:sp>
    </p:spTree>
    <p:extLst>
      <p:ext uri="{BB962C8B-B14F-4D97-AF65-F5344CB8AC3E}">
        <p14:creationId xmlns:p14="http://schemas.microsoft.com/office/powerpoint/2010/main" val="39941374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smtClean="0"/>
              <a:t>Answer</a:t>
            </a:r>
            <a:r>
              <a:rPr lang="en-US" altLang="en-US" dirty="0" smtClean="0"/>
              <a:t>: No, this does not comport with 2 C.F.R. </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200.319(d).  This regulation requires that the non-Federal entity must not preclude potential bidders from qualifying during the solicitation period. </a:t>
            </a:r>
            <a:endParaRPr lang="en-US" altLang="en-US" dirty="0" smtClean="0"/>
          </a:p>
          <a:p>
            <a:endParaRPr lang="en-US" altLang="en-US" dirty="0"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D3F83B-119F-4228-A851-EC2E0D43985E}" type="slidenum">
              <a:rPr lang="en-US" altLang="en-US" smtClean="0"/>
              <a:pPr/>
              <a:t>52</a:t>
            </a:fld>
            <a:endParaRPr lang="en-US" altLang="en-US" smtClean="0"/>
          </a:p>
        </p:txBody>
      </p:sp>
    </p:spTree>
    <p:extLst>
      <p:ext uri="{BB962C8B-B14F-4D97-AF65-F5344CB8AC3E}">
        <p14:creationId xmlns:p14="http://schemas.microsoft.com/office/powerpoint/2010/main" val="4068282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spcBef>
                <a:spcPct val="30000"/>
              </a:spcBef>
              <a:defRPr sz="1300">
                <a:solidFill>
                  <a:schemeClr val="tx1"/>
                </a:solidFill>
                <a:latin typeface="Calibri" panose="020F0502020204030204" pitchFamily="34" charset="0"/>
              </a:defRPr>
            </a:lvl1pPr>
            <a:lvl2pPr marL="777943" indent="-299209" defTabSz="935859">
              <a:spcBef>
                <a:spcPct val="30000"/>
              </a:spcBef>
              <a:defRPr sz="1300">
                <a:solidFill>
                  <a:schemeClr val="tx1"/>
                </a:solidFill>
                <a:latin typeface="Calibri" panose="020F0502020204030204" pitchFamily="34" charset="0"/>
              </a:defRPr>
            </a:lvl2pPr>
            <a:lvl3pPr marL="1196835" indent="-239367" defTabSz="935859">
              <a:spcBef>
                <a:spcPct val="30000"/>
              </a:spcBef>
              <a:defRPr sz="1300">
                <a:solidFill>
                  <a:schemeClr val="tx1"/>
                </a:solidFill>
                <a:latin typeface="Calibri" panose="020F0502020204030204" pitchFamily="34" charset="0"/>
              </a:defRPr>
            </a:lvl3pPr>
            <a:lvl4pPr marL="1675569" indent="-239367" defTabSz="935859">
              <a:spcBef>
                <a:spcPct val="30000"/>
              </a:spcBef>
              <a:defRPr sz="1300">
                <a:solidFill>
                  <a:schemeClr val="tx1"/>
                </a:solidFill>
                <a:latin typeface="Calibri" panose="020F0502020204030204" pitchFamily="34" charset="0"/>
              </a:defRPr>
            </a:lvl4pPr>
            <a:lvl5pPr marL="2154304" indent="-239367" defTabSz="935859">
              <a:spcBef>
                <a:spcPct val="30000"/>
              </a:spcBef>
              <a:defRPr sz="1300">
                <a:solidFill>
                  <a:schemeClr val="tx1"/>
                </a:solidFill>
                <a:latin typeface="Calibri" panose="020F0502020204030204" pitchFamily="34" charset="0"/>
              </a:defRPr>
            </a:lvl5pPr>
            <a:lvl6pPr marL="2633038" indent="-239367" defTabSz="935859" eaLnBrk="0" fontAlgn="base" hangingPunct="0">
              <a:spcBef>
                <a:spcPct val="30000"/>
              </a:spcBef>
              <a:spcAft>
                <a:spcPct val="0"/>
              </a:spcAft>
              <a:defRPr sz="1300">
                <a:solidFill>
                  <a:schemeClr val="tx1"/>
                </a:solidFill>
                <a:latin typeface="Calibri" panose="020F0502020204030204" pitchFamily="34" charset="0"/>
              </a:defRPr>
            </a:lvl6pPr>
            <a:lvl7pPr marL="3111772" indent="-239367" defTabSz="935859" eaLnBrk="0" fontAlgn="base" hangingPunct="0">
              <a:spcBef>
                <a:spcPct val="30000"/>
              </a:spcBef>
              <a:spcAft>
                <a:spcPct val="0"/>
              </a:spcAft>
              <a:defRPr sz="1300">
                <a:solidFill>
                  <a:schemeClr val="tx1"/>
                </a:solidFill>
                <a:latin typeface="Calibri" panose="020F0502020204030204" pitchFamily="34" charset="0"/>
              </a:defRPr>
            </a:lvl7pPr>
            <a:lvl8pPr marL="3590506" indent="-239367" defTabSz="935859" eaLnBrk="0" fontAlgn="base" hangingPunct="0">
              <a:spcBef>
                <a:spcPct val="30000"/>
              </a:spcBef>
              <a:spcAft>
                <a:spcPct val="0"/>
              </a:spcAft>
              <a:defRPr sz="1300">
                <a:solidFill>
                  <a:schemeClr val="tx1"/>
                </a:solidFill>
                <a:latin typeface="Calibri" panose="020F0502020204030204" pitchFamily="34" charset="0"/>
              </a:defRPr>
            </a:lvl8pPr>
            <a:lvl9pPr marL="4069240" indent="-239367" defTabSz="935859" eaLnBrk="0" fontAlgn="base" hangingPunct="0">
              <a:spcBef>
                <a:spcPct val="30000"/>
              </a:spcBef>
              <a:spcAft>
                <a:spcPct val="0"/>
              </a:spcAft>
              <a:defRPr sz="1300">
                <a:solidFill>
                  <a:schemeClr val="tx1"/>
                </a:solidFill>
                <a:latin typeface="Calibri" panose="020F0502020204030204" pitchFamily="34" charset="0"/>
              </a:defRPr>
            </a:lvl9pPr>
          </a:lstStyle>
          <a:p>
            <a:pPr eaLnBrk="0" hangingPunct="0">
              <a:spcBef>
                <a:spcPct val="0"/>
              </a:spcBef>
            </a:pPr>
            <a:fld id="{6AD30DEE-F202-4DCB-BCEF-F255072032AA}" type="slidenum">
              <a:rPr lang="en-US" altLang="en-US" smtClean="0">
                <a:latin typeface="Times" panose="02020603050405020304" pitchFamily="18" charset="0"/>
                <a:ea typeface="MS PGothic" panose="020B0600070205080204" pitchFamily="34" charset="-128"/>
              </a:rPr>
              <a:pPr eaLnBrk="0" hangingPunct="0">
                <a:spcBef>
                  <a:spcPct val="0"/>
                </a:spcBef>
              </a:pPr>
              <a:t>53</a:t>
            </a:fld>
            <a:endParaRPr lang="en-US" altLang="en-US" smtClean="0">
              <a:latin typeface="Times" panose="02020603050405020304" pitchFamily="18" charset="0"/>
              <a:ea typeface="MS PGothic" panose="020B0600070205080204" pitchFamily="34" charset="-128"/>
            </a:endParaRPr>
          </a:p>
        </p:txBody>
      </p:sp>
      <p:sp>
        <p:nvSpPr>
          <p:cNvPr id="147459"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a:xfrm>
            <a:off x="748453" y="4561226"/>
            <a:ext cx="5980853" cy="4320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u="sng" dirty="0" smtClean="0"/>
              <a:t>Answer</a:t>
            </a:r>
            <a:r>
              <a:rPr lang="en-US" altLang="en-US" dirty="0" smtClean="0"/>
              <a:t>: Under this scenario, it does not appear that the City of P can utilize its existing contract to conduct the anticipated repair work.  The required scope of work appears to be outside that for which the existing contract was awarded.  Specifically, the existing contract’s disaster-related work is limited to no more than one mile of pipeline NTE $500,000 in costs.  Here, the required work far exceeds the limits imposed by the existing contract.  While it may not be impossible to justify the required work as a permissible in-scope modification, under the facts as presented, it is unlikely that the City of P could adequately justify an in-scope modification.  Accordingly, any modification of the contract to meet the required repair work under this scenario would be considered an out-of-scope modification, which would require the solicitation and award of a new contract consistent with the Federal procurement standards found at 2 C.F.R. Sections 200.318-326.</a:t>
            </a:r>
          </a:p>
          <a:p>
            <a:pPr marL="239367" indent="-239367">
              <a:buFontTx/>
              <a:buAutoNum type="arabicParenBoth"/>
              <a:defRPr/>
            </a:pPr>
            <a:endParaRPr lang="en-US" altLang="en-US" dirty="0" smtClean="0"/>
          </a:p>
        </p:txBody>
      </p:sp>
    </p:spTree>
    <p:extLst>
      <p:ext uri="{BB962C8B-B14F-4D97-AF65-F5344CB8AC3E}">
        <p14:creationId xmlns:p14="http://schemas.microsoft.com/office/powerpoint/2010/main" val="1632209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A35706-F0B9-4989-BDAF-0827F5F92B71}" type="slidenum">
              <a:rPr lang="en-US" altLang="en-US" smtClean="0"/>
              <a:pPr/>
              <a:t>54</a:t>
            </a:fld>
            <a:endParaRPr lang="en-US" altLang="en-US" smtClean="0"/>
          </a:p>
        </p:txBody>
      </p:sp>
    </p:spTree>
    <p:extLst>
      <p:ext uri="{BB962C8B-B14F-4D97-AF65-F5344CB8AC3E}">
        <p14:creationId xmlns:p14="http://schemas.microsoft.com/office/powerpoint/2010/main" val="436278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A35706-F0B9-4989-BDAF-0827F5F92B71}" type="slidenum">
              <a:rPr lang="en-US" altLang="en-US" smtClean="0"/>
              <a:pPr/>
              <a:t>55</a:t>
            </a:fld>
            <a:endParaRPr lang="en-US" altLang="en-US" smtClean="0"/>
          </a:p>
        </p:txBody>
      </p:sp>
    </p:spTree>
    <p:extLst>
      <p:ext uri="{BB962C8B-B14F-4D97-AF65-F5344CB8AC3E}">
        <p14:creationId xmlns:p14="http://schemas.microsoft.com/office/powerpoint/2010/main" val="1997428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34" eaLnBrk="1" hangingPunct="1">
              <a:lnSpc>
                <a:spcPct val="90000"/>
              </a:lnSpc>
              <a:spcBef>
                <a:spcPct val="0"/>
              </a:spcBef>
            </a:pPr>
            <a:endParaRPr lang="en-US" alt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249751-D927-4394-96C5-2F26F7BE1CAB}" type="slidenum">
              <a:rPr lang="en-US" altLang="en-US" smtClean="0"/>
              <a:pPr/>
              <a:t>56</a:t>
            </a:fld>
            <a:endParaRPr lang="en-US" altLang="en-US" smtClean="0"/>
          </a:p>
        </p:txBody>
      </p:sp>
    </p:spTree>
    <p:extLst>
      <p:ext uri="{BB962C8B-B14F-4D97-AF65-F5344CB8AC3E}">
        <p14:creationId xmlns:p14="http://schemas.microsoft.com/office/powerpoint/2010/main" val="3010890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CB6A4B-7ED0-4E33-AE60-6B57232A4466}" type="slidenum">
              <a:rPr lang="en-US" altLang="en-US" smtClean="0"/>
              <a:pPr/>
              <a:t>57</a:t>
            </a:fld>
            <a:endParaRPr lang="en-US" altLang="en-US" smtClean="0"/>
          </a:p>
        </p:txBody>
      </p:sp>
    </p:spTree>
    <p:extLst>
      <p:ext uri="{BB962C8B-B14F-4D97-AF65-F5344CB8AC3E}">
        <p14:creationId xmlns:p14="http://schemas.microsoft.com/office/powerpoint/2010/main" val="15191857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806" eaLnBrk="1" hangingPunct="1">
              <a:lnSpc>
                <a:spcPct val="80000"/>
              </a:lnSpc>
              <a:spcBef>
                <a:spcPct val="0"/>
              </a:spcBef>
            </a:pPr>
            <a:endParaRPr lang="en-US" altLang="en-US" sz="900"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3B13C7-7E6D-4374-9151-76EFCD2532FA}" type="slidenum">
              <a:rPr lang="en-US" altLang="en-US" smtClean="0"/>
              <a:pPr/>
              <a:t>58</a:t>
            </a:fld>
            <a:endParaRPr lang="en-US" altLang="en-US" smtClean="0"/>
          </a:p>
        </p:txBody>
      </p:sp>
    </p:spTree>
    <p:extLst>
      <p:ext uri="{BB962C8B-B14F-4D97-AF65-F5344CB8AC3E}">
        <p14:creationId xmlns:p14="http://schemas.microsoft.com/office/powerpoint/2010/main" val="7205507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AA2E8B-9A9E-42A7-A83E-013AA60E4AEB}" type="slidenum">
              <a:rPr lang="en-US" altLang="en-US" smtClean="0"/>
              <a:pPr/>
              <a:t>59</a:t>
            </a:fld>
            <a:endParaRPr lang="en-US" altLang="en-US" smtClean="0"/>
          </a:p>
        </p:txBody>
      </p:sp>
    </p:spTree>
    <p:extLst>
      <p:ext uri="{BB962C8B-B14F-4D97-AF65-F5344CB8AC3E}">
        <p14:creationId xmlns:p14="http://schemas.microsoft.com/office/powerpoint/2010/main" val="199213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CA20D5-13D8-4A1E-BE90-D2582A939F93}" type="slidenum">
              <a:rPr lang="en-US" altLang="en-US" smtClean="0"/>
              <a:pPr/>
              <a:t>6</a:t>
            </a:fld>
            <a:endParaRPr lang="en-US" altLang="en-US" smtClean="0"/>
          </a:p>
        </p:txBody>
      </p:sp>
    </p:spTree>
    <p:extLst>
      <p:ext uri="{BB962C8B-B14F-4D97-AF65-F5344CB8AC3E}">
        <p14:creationId xmlns:p14="http://schemas.microsoft.com/office/powerpoint/2010/main" val="32623500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spcBef>
                <a:spcPct val="30000"/>
              </a:spcBef>
              <a:defRPr sz="1300">
                <a:solidFill>
                  <a:schemeClr val="tx1"/>
                </a:solidFill>
                <a:latin typeface="Calibri" panose="020F0502020204030204" pitchFamily="34" charset="0"/>
              </a:defRPr>
            </a:lvl1pPr>
            <a:lvl2pPr marL="777943" indent="-299209" defTabSz="935859">
              <a:spcBef>
                <a:spcPct val="30000"/>
              </a:spcBef>
              <a:defRPr sz="1300">
                <a:solidFill>
                  <a:schemeClr val="tx1"/>
                </a:solidFill>
                <a:latin typeface="Calibri" panose="020F0502020204030204" pitchFamily="34" charset="0"/>
              </a:defRPr>
            </a:lvl2pPr>
            <a:lvl3pPr marL="1196835" indent="-239367" defTabSz="935859">
              <a:spcBef>
                <a:spcPct val="30000"/>
              </a:spcBef>
              <a:defRPr sz="1300">
                <a:solidFill>
                  <a:schemeClr val="tx1"/>
                </a:solidFill>
                <a:latin typeface="Calibri" panose="020F0502020204030204" pitchFamily="34" charset="0"/>
              </a:defRPr>
            </a:lvl3pPr>
            <a:lvl4pPr marL="1675569" indent="-239367" defTabSz="935859">
              <a:spcBef>
                <a:spcPct val="30000"/>
              </a:spcBef>
              <a:defRPr sz="1300">
                <a:solidFill>
                  <a:schemeClr val="tx1"/>
                </a:solidFill>
                <a:latin typeface="Calibri" panose="020F0502020204030204" pitchFamily="34" charset="0"/>
              </a:defRPr>
            </a:lvl4pPr>
            <a:lvl5pPr marL="2154304" indent="-239367" defTabSz="935859">
              <a:spcBef>
                <a:spcPct val="30000"/>
              </a:spcBef>
              <a:defRPr sz="1300">
                <a:solidFill>
                  <a:schemeClr val="tx1"/>
                </a:solidFill>
                <a:latin typeface="Calibri" panose="020F0502020204030204" pitchFamily="34" charset="0"/>
              </a:defRPr>
            </a:lvl5pPr>
            <a:lvl6pPr marL="2633038" indent="-239367" defTabSz="935859" eaLnBrk="0" fontAlgn="base" hangingPunct="0">
              <a:spcBef>
                <a:spcPct val="30000"/>
              </a:spcBef>
              <a:spcAft>
                <a:spcPct val="0"/>
              </a:spcAft>
              <a:defRPr sz="1300">
                <a:solidFill>
                  <a:schemeClr val="tx1"/>
                </a:solidFill>
                <a:latin typeface="Calibri" panose="020F0502020204030204" pitchFamily="34" charset="0"/>
              </a:defRPr>
            </a:lvl6pPr>
            <a:lvl7pPr marL="3111772" indent="-239367" defTabSz="935859" eaLnBrk="0" fontAlgn="base" hangingPunct="0">
              <a:spcBef>
                <a:spcPct val="30000"/>
              </a:spcBef>
              <a:spcAft>
                <a:spcPct val="0"/>
              </a:spcAft>
              <a:defRPr sz="1300">
                <a:solidFill>
                  <a:schemeClr val="tx1"/>
                </a:solidFill>
                <a:latin typeface="Calibri" panose="020F0502020204030204" pitchFamily="34" charset="0"/>
              </a:defRPr>
            </a:lvl7pPr>
            <a:lvl8pPr marL="3590506" indent="-239367" defTabSz="935859" eaLnBrk="0" fontAlgn="base" hangingPunct="0">
              <a:spcBef>
                <a:spcPct val="30000"/>
              </a:spcBef>
              <a:spcAft>
                <a:spcPct val="0"/>
              </a:spcAft>
              <a:defRPr sz="1300">
                <a:solidFill>
                  <a:schemeClr val="tx1"/>
                </a:solidFill>
                <a:latin typeface="Calibri" panose="020F0502020204030204" pitchFamily="34" charset="0"/>
              </a:defRPr>
            </a:lvl8pPr>
            <a:lvl9pPr marL="4069240" indent="-239367" defTabSz="935859" eaLnBrk="0" fontAlgn="base" hangingPunct="0">
              <a:spcBef>
                <a:spcPct val="30000"/>
              </a:spcBef>
              <a:spcAft>
                <a:spcPct val="0"/>
              </a:spcAft>
              <a:defRPr sz="1300">
                <a:solidFill>
                  <a:schemeClr val="tx1"/>
                </a:solidFill>
                <a:latin typeface="Calibri" panose="020F0502020204030204" pitchFamily="34" charset="0"/>
              </a:defRPr>
            </a:lvl9pPr>
          </a:lstStyle>
          <a:p>
            <a:pPr eaLnBrk="0" hangingPunct="0">
              <a:spcBef>
                <a:spcPct val="0"/>
              </a:spcBef>
            </a:pPr>
            <a:fld id="{682E995A-7DEF-4422-BA1C-4378D86AFCC6}" type="slidenum">
              <a:rPr lang="en-US" altLang="en-US" smtClean="0">
                <a:latin typeface="Times" panose="02020603050405020304" pitchFamily="18" charset="0"/>
                <a:ea typeface="MS PGothic" panose="020B0600070205080204" pitchFamily="34" charset="-128"/>
              </a:rPr>
              <a:pPr eaLnBrk="0" hangingPunct="0">
                <a:spcBef>
                  <a:spcPct val="0"/>
                </a:spcBef>
              </a:pPr>
              <a:t>60</a:t>
            </a:fld>
            <a:endParaRPr lang="en-US" altLang="en-US" smtClean="0">
              <a:latin typeface="Times" panose="02020603050405020304" pitchFamily="18" charset="0"/>
              <a:ea typeface="MS PGothic" panose="020B0600070205080204" pitchFamily="34" charset="-128"/>
            </a:endParaRPr>
          </a:p>
        </p:txBody>
      </p:sp>
      <p:sp>
        <p:nvSpPr>
          <p:cNvPr id="149507"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a:xfrm>
            <a:off x="748453" y="4561226"/>
            <a:ext cx="5980853" cy="4320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239367" indent="-239367">
              <a:buFontTx/>
              <a:buAutoNum type="arabicParenBoth"/>
              <a:defRPr/>
            </a:pPr>
            <a:r>
              <a:rPr lang="en-US" altLang="en-US" b="1" u="sng" dirty="0" smtClean="0"/>
              <a:t>Answer (States)</a:t>
            </a:r>
            <a:r>
              <a:rPr lang="en-US" altLang="en-US" dirty="0" smtClean="0"/>
              <a:t>: The Federal procurement standards are entity specific.  Previously, there were three types of entities: (a) States; (b) Local and Tribal Governments; and (c) IHEs, Hospitals and certain PNPs.  As with the old procurement regulations under 44 C.F.R. Sec. 13.36(a), a State (including its Agencies and Instrumentalities) is held to separate, more flexible standards.  Under the uniform rules, a State, including its agencies and instrumentalities must follow the same policies and procedures it uses for procurements from its non-Federal funds (2 C.F.R. Sec. 200.317), comply with 2 C.F.R. § 200.322 (Procurement of Recovered Materials), and include the applicable contract provisions referred to by 2 C.F.R. Sec. 200.326.  A State governor may waive applicable state procurement standards for procurements made by the State, State agencies, and State instrumentalities, although it must follow the Federal procurement standards discussed above.  Accordingly, the State of C may issue sole source contract awards for the necessary bridge repairs.</a:t>
            </a:r>
          </a:p>
          <a:p>
            <a:pPr marL="239367" indent="-239367">
              <a:buFontTx/>
              <a:buAutoNum type="arabicParenBoth"/>
              <a:defRPr/>
            </a:pPr>
            <a:endParaRPr lang="en-US" altLang="en-US" b="1" dirty="0" smtClean="0"/>
          </a:p>
          <a:p>
            <a:pPr marL="239367" indent="-239367">
              <a:buFontTx/>
              <a:buAutoNum type="arabicParenBoth"/>
              <a:defRPr/>
            </a:pPr>
            <a:r>
              <a:rPr lang="en-US" altLang="en-US" b="1" dirty="0" smtClean="0"/>
              <a:t>Answer (Local Governments): </a:t>
            </a:r>
            <a:r>
              <a:rPr lang="en-US" altLang="en-US" dirty="0" smtClean="0"/>
              <a:t>On the other hand, the City of S under the Uniform Rules, is considered to be a local governmental entity.  As such, the City of S must follow the Federal Procurement Standards found at 2 C.F.R. Sections 200.318-326 even if the State Governor were to waive all local and state procurement standards under the disaster.  Accordingly, the City of S may not rely upon the Governor’s waiver to award sole source contracts for road repair work.  While the City of S would no longer need to adhere to local or state procurement standards, the Federal procurement standards would continue to apply, requiring the City of S to conduct full and open competition in accordance with the federal procurement standards.  In order to justify noncompetitive procurement procedures (sole source contract awards), the City of S, under this scenario would need to demonstrate and justify such an award pursuant to one of the 4 exceptions falling under the noncompetitive procurement method of contracting. </a:t>
            </a:r>
          </a:p>
          <a:p>
            <a:pPr>
              <a:defRPr/>
            </a:pPr>
            <a:endParaRPr lang="en-US" altLang="en-US" dirty="0" smtClean="0"/>
          </a:p>
        </p:txBody>
      </p:sp>
    </p:spTree>
    <p:extLst>
      <p:ext uri="{BB962C8B-B14F-4D97-AF65-F5344CB8AC3E}">
        <p14:creationId xmlns:p14="http://schemas.microsoft.com/office/powerpoint/2010/main" val="35840316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39367" indent="-239367" eaLnBrk="1" hangingPunct="1">
              <a:spcBef>
                <a:spcPct val="0"/>
              </a:spcBef>
              <a:defRPr/>
            </a:pPr>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E89BEC-7427-441B-980C-FF2D4ABFED57}" type="slidenum">
              <a:rPr lang="en-US" altLang="en-US" smtClean="0"/>
              <a:pPr/>
              <a:t>61</a:t>
            </a:fld>
            <a:endParaRPr lang="en-US" altLang="en-US" smtClean="0"/>
          </a:p>
        </p:txBody>
      </p:sp>
    </p:spTree>
    <p:extLst>
      <p:ext uri="{BB962C8B-B14F-4D97-AF65-F5344CB8AC3E}">
        <p14:creationId xmlns:p14="http://schemas.microsoft.com/office/powerpoint/2010/main" val="1839987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08480F-0B1C-442A-BD76-BF129C958D10}" type="slidenum">
              <a:rPr lang="en-US" altLang="en-US" smtClean="0"/>
              <a:pPr/>
              <a:t>62</a:t>
            </a:fld>
            <a:endParaRPr lang="en-US" altLang="en-US" smtClean="0"/>
          </a:p>
        </p:txBody>
      </p:sp>
    </p:spTree>
    <p:extLst>
      <p:ext uri="{BB962C8B-B14F-4D97-AF65-F5344CB8AC3E}">
        <p14:creationId xmlns:p14="http://schemas.microsoft.com/office/powerpoint/2010/main" val="568986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spcBef>
                <a:spcPct val="30000"/>
              </a:spcBef>
              <a:defRPr sz="1300">
                <a:solidFill>
                  <a:schemeClr val="tx1"/>
                </a:solidFill>
                <a:latin typeface="Calibri" panose="020F0502020204030204" pitchFamily="34" charset="0"/>
              </a:defRPr>
            </a:lvl1pPr>
            <a:lvl2pPr marL="777943" indent="-299209" defTabSz="935859">
              <a:spcBef>
                <a:spcPct val="30000"/>
              </a:spcBef>
              <a:defRPr sz="1300">
                <a:solidFill>
                  <a:schemeClr val="tx1"/>
                </a:solidFill>
                <a:latin typeface="Calibri" panose="020F0502020204030204" pitchFamily="34" charset="0"/>
              </a:defRPr>
            </a:lvl2pPr>
            <a:lvl3pPr marL="1196835" indent="-239367" defTabSz="935859">
              <a:spcBef>
                <a:spcPct val="30000"/>
              </a:spcBef>
              <a:defRPr sz="1300">
                <a:solidFill>
                  <a:schemeClr val="tx1"/>
                </a:solidFill>
                <a:latin typeface="Calibri" panose="020F0502020204030204" pitchFamily="34" charset="0"/>
              </a:defRPr>
            </a:lvl3pPr>
            <a:lvl4pPr marL="1675569" indent="-239367" defTabSz="935859">
              <a:spcBef>
                <a:spcPct val="30000"/>
              </a:spcBef>
              <a:defRPr sz="1300">
                <a:solidFill>
                  <a:schemeClr val="tx1"/>
                </a:solidFill>
                <a:latin typeface="Calibri" panose="020F0502020204030204" pitchFamily="34" charset="0"/>
              </a:defRPr>
            </a:lvl4pPr>
            <a:lvl5pPr marL="2154304" indent="-239367" defTabSz="935859">
              <a:spcBef>
                <a:spcPct val="30000"/>
              </a:spcBef>
              <a:defRPr sz="1300">
                <a:solidFill>
                  <a:schemeClr val="tx1"/>
                </a:solidFill>
                <a:latin typeface="Calibri" panose="020F0502020204030204" pitchFamily="34" charset="0"/>
              </a:defRPr>
            </a:lvl5pPr>
            <a:lvl6pPr marL="2633038" indent="-239367" defTabSz="935859" eaLnBrk="0" fontAlgn="base" hangingPunct="0">
              <a:spcBef>
                <a:spcPct val="30000"/>
              </a:spcBef>
              <a:spcAft>
                <a:spcPct val="0"/>
              </a:spcAft>
              <a:defRPr sz="1300">
                <a:solidFill>
                  <a:schemeClr val="tx1"/>
                </a:solidFill>
                <a:latin typeface="Calibri" panose="020F0502020204030204" pitchFamily="34" charset="0"/>
              </a:defRPr>
            </a:lvl6pPr>
            <a:lvl7pPr marL="3111772" indent="-239367" defTabSz="935859" eaLnBrk="0" fontAlgn="base" hangingPunct="0">
              <a:spcBef>
                <a:spcPct val="30000"/>
              </a:spcBef>
              <a:spcAft>
                <a:spcPct val="0"/>
              </a:spcAft>
              <a:defRPr sz="1300">
                <a:solidFill>
                  <a:schemeClr val="tx1"/>
                </a:solidFill>
                <a:latin typeface="Calibri" panose="020F0502020204030204" pitchFamily="34" charset="0"/>
              </a:defRPr>
            </a:lvl7pPr>
            <a:lvl8pPr marL="3590506" indent="-239367" defTabSz="935859" eaLnBrk="0" fontAlgn="base" hangingPunct="0">
              <a:spcBef>
                <a:spcPct val="30000"/>
              </a:spcBef>
              <a:spcAft>
                <a:spcPct val="0"/>
              </a:spcAft>
              <a:defRPr sz="1300">
                <a:solidFill>
                  <a:schemeClr val="tx1"/>
                </a:solidFill>
                <a:latin typeface="Calibri" panose="020F0502020204030204" pitchFamily="34" charset="0"/>
              </a:defRPr>
            </a:lvl8pPr>
            <a:lvl9pPr marL="4069240" indent="-239367" defTabSz="935859" eaLnBrk="0" fontAlgn="base" hangingPunct="0">
              <a:spcBef>
                <a:spcPct val="30000"/>
              </a:spcBef>
              <a:spcAft>
                <a:spcPct val="0"/>
              </a:spcAft>
              <a:defRPr sz="1300">
                <a:solidFill>
                  <a:schemeClr val="tx1"/>
                </a:solidFill>
                <a:latin typeface="Calibri" panose="020F0502020204030204" pitchFamily="34" charset="0"/>
              </a:defRPr>
            </a:lvl9pPr>
          </a:lstStyle>
          <a:p>
            <a:pPr eaLnBrk="0" hangingPunct="0">
              <a:spcBef>
                <a:spcPct val="0"/>
              </a:spcBef>
            </a:pPr>
            <a:fld id="{E37E4BF6-D4E8-4B86-8E26-BF9255AF2A52}" type="slidenum">
              <a:rPr lang="en-US" altLang="en-US" smtClean="0">
                <a:latin typeface="Times" panose="02020603050405020304" pitchFamily="18" charset="0"/>
                <a:ea typeface="MS PGothic" panose="020B0600070205080204" pitchFamily="34" charset="-128"/>
              </a:rPr>
              <a:pPr eaLnBrk="0" hangingPunct="0">
                <a:spcBef>
                  <a:spcPct val="0"/>
                </a:spcBef>
              </a:pPr>
              <a:t>63</a:t>
            </a:fld>
            <a:endParaRPr lang="en-US" altLang="en-US" smtClean="0">
              <a:latin typeface="Times" panose="02020603050405020304" pitchFamily="18" charset="0"/>
              <a:ea typeface="MS PGothic" panose="020B0600070205080204" pitchFamily="34" charset="-128"/>
            </a:endParaRPr>
          </a:p>
        </p:txBody>
      </p:sp>
      <p:sp>
        <p:nvSpPr>
          <p:cNvPr id="153603"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a:xfrm>
            <a:off x="748453" y="4561226"/>
            <a:ext cx="5980853" cy="4320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u="sng" dirty="0" smtClean="0">
                <a:latin typeface="Times"/>
              </a:rPr>
              <a:t>Situation 1</a:t>
            </a:r>
            <a:r>
              <a:rPr lang="en-US" altLang="en-US" b="1" dirty="0" smtClean="0">
                <a:latin typeface="Times"/>
              </a:rPr>
              <a:t> </a:t>
            </a:r>
            <a:r>
              <a:rPr lang="en-US" altLang="en-US" dirty="0" smtClean="0">
                <a:latin typeface="Times"/>
              </a:rPr>
              <a:t>– Answer: Most likely not.  While the regulation at 2 C.F.R. </a:t>
            </a:r>
            <a:r>
              <a:rPr lang="en-US" altLang="en-US" dirty="0" smtClean="0">
                <a:latin typeface="Arial Unicode MS" pitchFamily="34" charset="-128"/>
                <a:ea typeface="Arial Unicode MS" pitchFamily="34" charset="-128"/>
                <a:cs typeface="Arial Unicode MS" pitchFamily="34" charset="-128"/>
              </a:rPr>
              <a:t>§ 200.321 requires the six affirmative steps to be taken in all procurements, this situation would most likely qualify for noncompetitive procurement procedures, which would render this requirement impractical under the circumstances.  </a:t>
            </a:r>
          </a:p>
          <a:p>
            <a:pPr>
              <a:defRPr/>
            </a:pPr>
            <a:endParaRPr lang="en-US" altLang="en-US" dirty="0" smtClean="0">
              <a:latin typeface="Arial Unicode MS" pitchFamily="34" charset="-128"/>
              <a:ea typeface="Arial Unicode MS" pitchFamily="34" charset="-128"/>
              <a:cs typeface="Arial Unicode MS" pitchFamily="34" charset="-128"/>
            </a:endParaRPr>
          </a:p>
          <a:p>
            <a:pPr>
              <a:defRPr/>
            </a:pPr>
            <a:r>
              <a:rPr lang="en-US" altLang="en-US" b="1" u="sng" dirty="0" smtClean="0">
                <a:latin typeface="Times"/>
              </a:rPr>
              <a:t>Situation 2 </a:t>
            </a:r>
            <a:r>
              <a:rPr lang="en-US" altLang="en-US" dirty="0" smtClean="0">
                <a:latin typeface="Times"/>
              </a:rPr>
              <a:t>– Answer: Technically, yes, it would be a violation.  But FEMA may find that the violation is not material, as the other five steps were taken. </a:t>
            </a:r>
          </a:p>
        </p:txBody>
      </p:sp>
    </p:spTree>
    <p:extLst>
      <p:ext uri="{BB962C8B-B14F-4D97-AF65-F5344CB8AC3E}">
        <p14:creationId xmlns:p14="http://schemas.microsoft.com/office/powerpoint/2010/main" val="3934867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defTabSz="478734" eaLnBrk="1" hangingPunct="1">
              <a:lnSpc>
                <a:spcPct val="90000"/>
              </a:lnSpc>
              <a:spcBef>
                <a:spcPct val="0"/>
              </a:spcBef>
              <a:defRPr/>
            </a:pPr>
            <a:endParaRPr 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B7010F-3394-46AD-BDAB-07B169642C8A}" type="slidenum">
              <a:rPr lang="en-US" altLang="en-US" smtClean="0"/>
              <a:pPr/>
              <a:t>64</a:t>
            </a:fld>
            <a:endParaRPr lang="en-US" altLang="en-US" smtClean="0"/>
          </a:p>
        </p:txBody>
      </p:sp>
    </p:spTree>
    <p:extLst>
      <p:ext uri="{BB962C8B-B14F-4D97-AF65-F5344CB8AC3E}">
        <p14:creationId xmlns:p14="http://schemas.microsoft.com/office/powerpoint/2010/main" val="18242040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DA65C4-EFD6-4760-A2A2-AE73834EAB86}" type="slidenum">
              <a:rPr lang="en-US" altLang="en-US" smtClean="0"/>
              <a:pPr/>
              <a:t>65</a:t>
            </a:fld>
            <a:endParaRPr lang="en-US" altLang="en-US" smtClean="0"/>
          </a:p>
        </p:txBody>
      </p:sp>
    </p:spTree>
    <p:extLst>
      <p:ext uri="{BB962C8B-B14F-4D97-AF65-F5344CB8AC3E}">
        <p14:creationId xmlns:p14="http://schemas.microsoft.com/office/powerpoint/2010/main" val="36487568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smtClean="0"/>
              <a:t>Answer</a:t>
            </a:r>
            <a:r>
              <a:rPr lang="en-US" altLang="en-US" dirty="0" smtClean="0"/>
              <a:t>: No, the City is not required to conduct a cost or price analysis.  The acquisition is below the simplified acquisition threshold of $150,000. </a:t>
            </a:r>
          </a:p>
          <a:p>
            <a:endParaRPr lang="en-US" altLang="en-US" dirty="0"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2410FD-80C9-4913-830C-DA5D21D1CA16}" type="slidenum">
              <a:rPr lang="en-US" altLang="en-US" smtClean="0"/>
              <a:pPr/>
              <a:t>66</a:t>
            </a:fld>
            <a:endParaRPr lang="en-US" altLang="en-US" smtClean="0"/>
          </a:p>
        </p:txBody>
      </p:sp>
    </p:spTree>
    <p:extLst>
      <p:ext uri="{BB962C8B-B14F-4D97-AF65-F5344CB8AC3E}">
        <p14:creationId xmlns:p14="http://schemas.microsoft.com/office/powerpoint/2010/main" val="32537902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spcBef>
                <a:spcPct val="30000"/>
              </a:spcBef>
              <a:defRPr sz="1300">
                <a:solidFill>
                  <a:schemeClr val="tx1"/>
                </a:solidFill>
                <a:latin typeface="Calibri" panose="020F0502020204030204" pitchFamily="34" charset="0"/>
              </a:defRPr>
            </a:lvl1pPr>
            <a:lvl2pPr marL="777943" indent="-299209" defTabSz="935859">
              <a:spcBef>
                <a:spcPct val="30000"/>
              </a:spcBef>
              <a:defRPr sz="1300">
                <a:solidFill>
                  <a:schemeClr val="tx1"/>
                </a:solidFill>
                <a:latin typeface="Calibri" panose="020F0502020204030204" pitchFamily="34" charset="0"/>
              </a:defRPr>
            </a:lvl2pPr>
            <a:lvl3pPr marL="1196835" indent="-239367" defTabSz="935859">
              <a:spcBef>
                <a:spcPct val="30000"/>
              </a:spcBef>
              <a:defRPr sz="1300">
                <a:solidFill>
                  <a:schemeClr val="tx1"/>
                </a:solidFill>
                <a:latin typeface="Calibri" panose="020F0502020204030204" pitchFamily="34" charset="0"/>
              </a:defRPr>
            </a:lvl3pPr>
            <a:lvl4pPr marL="1675569" indent="-239367" defTabSz="935859">
              <a:spcBef>
                <a:spcPct val="30000"/>
              </a:spcBef>
              <a:defRPr sz="1300">
                <a:solidFill>
                  <a:schemeClr val="tx1"/>
                </a:solidFill>
                <a:latin typeface="Calibri" panose="020F0502020204030204" pitchFamily="34" charset="0"/>
              </a:defRPr>
            </a:lvl4pPr>
            <a:lvl5pPr marL="2154304" indent="-239367" defTabSz="935859">
              <a:spcBef>
                <a:spcPct val="30000"/>
              </a:spcBef>
              <a:defRPr sz="1300">
                <a:solidFill>
                  <a:schemeClr val="tx1"/>
                </a:solidFill>
                <a:latin typeface="Calibri" panose="020F0502020204030204" pitchFamily="34" charset="0"/>
              </a:defRPr>
            </a:lvl5pPr>
            <a:lvl6pPr marL="2633038" indent="-239367" defTabSz="935859" eaLnBrk="0" fontAlgn="base" hangingPunct="0">
              <a:spcBef>
                <a:spcPct val="30000"/>
              </a:spcBef>
              <a:spcAft>
                <a:spcPct val="0"/>
              </a:spcAft>
              <a:defRPr sz="1300">
                <a:solidFill>
                  <a:schemeClr val="tx1"/>
                </a:solidFill>
                <a:latin typeface="Calibri" panose="020F0502020204030204" pitchFamily="34" charset="0"/>
              </a:defRPr>
            </a:lvl6pPr>
            <a:lvl7pPr marL="3111772" indent="-239367" defTabSz="935859" eaLnBrk="0" fontAlgn="base" hangingPunct="0">
              <a:spcBef>
                <a:spcPct val="30000"/>
              </a:spcBef>
              <a:spcAft>
                <a:spcPct val="0"/>
              </a:spcAft>
              <a:defRPr sz="1300">
                <a:solidFill>
                  <a:schemeClr val="tx1"/>
                </a:solidFill>
                <a:latin typeface="Calibri" panose="020F0502020204030204" pitchFamily="34" charset="0"/>
              </a:defRPr>
            </a:lvl7pPr>
            <a:lvl8pPr marL="3590506" indent="-239367" defTabSz="935859" eaLnBrk="0" fontAlgn="base" hangingPunct="0">
              <a:spcBef>
                <a:spcPct val="30000"/>
              </a:spcBef>
              <a:spcAft>
                <a:spcPct val="0"/>
              </a:spcAft>
              <a:defRPr sz="1300">
                <a:solidFill>
                  <a:schemeClr val="tx1"/>
                </a:solidFill>
                <a:latin typeface="Calibri" panose="020F0502020204030204" pitchFamily="34" charset="0"/>
              </a:defRPr>
            </a:lvl8pPr>
            <a:lvl9pPr marL="4069240" indent="-239367" defTabSz="935859" eaLnBrk="0" fontAlgn="base" hangingPunct="0">
              <a:spcBef>
                <a:spcPct val="30000"/>
              </a:spcBef>
              <a:spcAft>
                <a:spcPct val="0"/>
              </a:spcAft>
              <a:defRPr sz="1300">
                <a:solidFill>
                  <a:schemeClr val="tx1"/>
                </a:solidFill>
                <a:latin typeface="Calibri" panose="020F0502020204030204" pitchFamily="34" charset="0"/>
              </a:defRPr>
            </a:lvl9pPr>
          </a:lstStyle>
          <a:p>
            <a:pPr eaLnBrk="0" hangingPunct="0">
              <a:spcBef>
                <a:spcPct val="0"/>
              </a:spcBef>
            </a:pPr>
            <a:fld id="{64A1A9BD-2527-4149-A0FD-8702998B26DA}" type="slidenum">
              <a:rPr lang="en-US" altLang="en-US" smtClean="0">
                <a:latin typeface="Times" panose="02020603050405020304" pitchFamily="18" charset="0"/>
                <a:ea typeface="MS PGothic" panose="020B0600070205080204" pitchFamily="34" charset="-128"/>
              </a:rPr>
              <a:pPr eaLnBrk="0" hangingPunct="0">
                <a:spcBef>
                  <a:spcPct val="0"/>
                </a:spcBef>
              </a:pPr>
              <a:t>67</a:t>
            </a:fld>
            <a:endParaRPr lang="en-US" altLang="en-US" smtClean="0">
              <a:latin typeface="Times" panose="02020603050405020304" pitchFamily="18" charset="0"/>
              <a:ea typeface="MS PGothic" panose="020B0600070205080204" pitchFamily="34" charset="-128"/>
            </a:endParaRPr>
          </a:p>
        </p:txBody>
      </p:sp>
      <p:sp>
        <p:nvSpPr>
          <p:cNvPr id="155651"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xfrm>
            <a:off x="748453" y="4561226"/>
            <a:ext cx="5980853"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smtClean="0"/>
              <a:t>Answer</a:t>
            </a:r>
            <a:r>
              <a:rPr lang="en-US" altLang="en-US" dirty="0" smtClean="0"/>
              <a:t>: Yes, this is not a CPPC contract.  The percentage was applied to the total estimate costs of construction and fixed at the time of the original contract. </a:t>
            </a:r>
          </a:p>
        </p:txBody>
      </p:sp>
    </p:spTree>
    <p:extLst>
      <p:ext uri="{BB962C8B-B14F-4D97-AF65-F5344CB8AC3E}">
        <p14:creationId xmlns:p14="http://schemas.microsoft.com/office/powerpoint/2010/main" val="10288307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83071C-F971-40C1-8EFA-DA43D5A27348}" type="slidenum">
              <a:rPr lang="en-US" altLang="en-US" smtClean="0"/>
              <a:pPr/>
              <a:t>68</a:t>
            </a:fld>
            <a:endParaRPr lang="en-US" altLang="en-US" smtClean="0"/>
          </a:p>
        </p:txBody>
      </p:sp>
    </p:spTree>
    <p:extLst>
      <p:ext uri="{BB962C8B-B14F-4D97-AF65-F5344CB8AC3E}">
        <p14:creationId xmlns:p14="http://schemas.microsoft.com/office/powerpoint/2010/main" val="8667161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1000"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92C485-4311-41AA-BD48-ED8FD2F78C26}" type="slidenum">
              <a:rPr lang="en-US" altLang="en-US" smtClean="0"/>
              <a:pPr/>
              <a:t>69</a:t>
            </a:fld>
            <a:endParaRPr lang="en-US" altLang="en-US" smtClean="0"/>
          </a:p>
        </p:txBody>
      </p:sp>
    </p:spTree>
    <p:extLst>
      <p:ext uri="{BB962C8B-B14F-4D97-AF65-F5344CB8AC3E}">
        <p14:creationId xmlns:p14="http://schemas.microsoft.com/office/powerpoint/2010/main" val="235280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9471D0-FA6B-4AC7-960B-C08233991183}" type="slidenum">
              <a:rPr lang="en-US" altLang="en-US" smtClean="0"/>
              <a:pPr/>
              <a:t>7</a:t>
            </a:fld>
            <a:endParaRPr lang="en-US" altLang="en-US" smtClean="0"/>
          </a:p>
        </p:txBody>
      </p:sp>
    </p:spTree>
    <p:extLst>
      <p:ext uri="{BB962C8B-B14F-4D97-AF65-F5344CB8AC3E}">
        <p14:creationId xmlns:p14="http://schemas.microsoft.com/office/powerpoint/2010/main" val="13828473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smtClean="0"/>
              <a:t>Answer</a:t>
            </a:r>
            <a:r>
              <a:rPr lang="en-US" altLang="en-US" dirty="0" smtClean="0"/>
              <a:t>: No, the procurement is not subject to the bonding requirements of 2 C.F.R. </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200.325.  T</a:t>
            </a:r>
            <a:r>
              <a:rPr lang="en-US" altLang="en-US" dirty="0" smtClean="0"/>
              <a:t>his is not a contract for construction or facility improvements.  </a:t>
            </a:r>
          </a:p>
          <a:p>
            <a:endParaRPr lang="en-US" altLang="en-US" dirty="0"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837821-082E-4143-B690-B9B6A48F755B}" type="slidenum">
              <a:rPr lang="en-US" altLang="en-US" smtClean="0"/>
              <a:pPr/>
              <a:t>70</a:t>
            </a:fld>
            <a:endParaRPr lang="en-US" altLang="en-US" smtClean="0"/>
          </a:p>
        </p:txBody>
      </p:sp>
    </p:spTree>
    <p:extLst>
      <p:ext uri="{BB962C8B-B14F-4D97-AF65-F5344CB8AC3E}">
        <p14:creationId xmlns:p14="http://schemas.microsoft.com/office/powerpoint/2010/main" val="41507018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AB1663-7D14-4D7D-9724-B1793B2A5CE0}" type="slidenum">
              <a:rPr lang="en-US" altLang="en-US" smtClean="0"/>
              <a:pPr/>
              <a:t>71</a:t>
            </a:fld>
            <a:endParaRPr lang="en-US" altLang="en-US" smtClean="0"/>
          </a:p>
        </p:txBody>
      </p:sp>
    </p:spTree>
    <p:extLst>
      <p:ext uri="{BB962C8B-B14F-4D97-AF65-F5344CB8AC3E}">
        <p14:creationId xmlns:p14="http://schemas.microsoft.com/office/powerpoint/2010/main" val="26725572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9E233A-D39D-4ADC-AD11-98DC57799952}" type="slidenum">
              <a:rPr lang="en-US" altLang="en-US" smtClean="0"/>
              <a:pPr/>
              <a:t>72</a:t>
            </a:fld>
            <a:endParaRPr lang="en-US" altLang="en-US" smtClean="0"/>
          </a:p>
        </p:txBody>
      </p:sp>
    </p:spTree>
    <p:extLst>
      <p:ext uri="{BB962C8B-B14F-4D97-AF65-F5344CB8AC3E}">
        <p14:creationId xmlns:p14="http://schemas.microsoft.com/office/powerpoint/2010/main" val="41140853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806" eaLnBrk="1" hangingPunct="1">
              <a:spcBef>
                <a:spcPct val="0"/>
              </a:spcBef>
            </a:pPr>
            <a:endParaRPr lang="en-US" altLang="en-US" dirty="0" smtClean="0">
              <a:solidFill>
                <a:srgbClr val="070000"/>
              </a:solidFill>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7D88F0-C3C3-4F2A-BDEC-09658A37D8D3}" type="slidenum">
              <a:rPr lang="en-US" altLang="en-US" smtClean="0"/>
              <a:pPr/>
              <a:t>73</a:t>
            </a:fld>
            <a:endParaRPr lang="en-US" altLang="en-US" smtClean="0"/>
          </a:p>
        </p:txBody>
      </p:sp>
    </p:spTree>
    <p:extLst>
      <p:ext uri="{BB962C8B-B14F-4D97-AF65-F5344CB8AC3E}">
        <p14:creationId xmlns:p14="http://schemas.microsoft.com/office/powerpoint/2010/main" val="26191589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26C6AE-815E-45F0-B1C5-A9E9FAF994C8}" type="slidenum">
              <a:rPr lang="en-US" altLang="en-US" smtClean="0"/>
              <a:pPr/>
              <a:t>74</a:t>
            </a:fld>
            <a:endParaRPr lang="en-US" altLang="en-US" smtClean="0"/>
          </a:p>
        </p:txBody>
      </p:sp>
    </p:spTree>
    <p:extLst>
      <p:ext uri="{BB962C8B-B14F-4D97-AF65-F5344CB8AC3E}">
        <p14:creationId xmlns:p14="http://schemas.microsoft.com/office/powerpoint/2010/main" val="18592421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3B8D40-E17D-44DC-919C-3F5B7F006871}" type="slidenum">
              <a:rPr lang="en-US" altLang="en-US" smtClean="0"/>
              <a:pPr/>
              <a:t>75</a:t>
            </a:fld>
            <a:endParaRPr lang="en-US" altLang="en-US" smtClean="0"/>
          </a:p>
        </p:txBody>
      </p:sp>
    </p:spTree>
    <p:extLst>
      <p:ext uri="{BB962C8B-B14F-4D97-AF65-F5344CB8AC3E}">
        <p14:creationId xmlns:p14="http://schemas.microsoft.com/office/powerpoint/2010/main" val="38701533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CB6731-0BA3-493F-BE56-25D5E2500C04}" type="slidenum">
              <a:rPr lang="en-US" altLang="en-US" smtClean="0"/>
              <a:pPr/>
              <a:t>76</a:t>
            </a:fld>
            <a:endParaRPr lang="en-US" altLang="en-US" smtClean="0"/>
          </a:p>
        </p:txBody>
      </p:sp>
    </p:spTree>
    <p:extLst>
      <p:ext uri="{BB962C8B-B14F-4D97-AF65-F5344CB8AC3E}">
        <p14:creationId xmlns:p14="http://schemas.microsoft.com/office/powerpoint/2010/main" val="35121034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C4063D-D87E-40D2-AB4D-9FAC37D9339C}" type="slidenum">
              <a:rPr lang="en-US" altLang="en-US" smtClean="0"/>
              <a:pPr/>
              <a:t>77</a:t>
            </a:fld>
            <a:endParaRPr lang="en-US" altLang="en-US" smtClean="0"/>
          </a:p>
        </p:txBody>
      </p:sp>
    </p:spTree>
    <p:extLst>
      <p:ext uri="{BB962C8B-B14F-4D97-AF65-F5344CB8AC3E}">
        <p14:creationId xmlns:p14="http://schemas.microsoft.com/office/powerpoint/2010/main" val="7700865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2BBC23-443D-49A6-9297-B27B711C2BB8}" type="slidenum">
              <a:rPr lang="en-US" altLang="en-US" smtClean="0"/>
              <a:pPr/>
              <a:t>78</a:t>
            </a:fld>
            <a:endParaRPr lang="en-US" altLang="en-US" smtClean="0"/>
          </a:p>
        </p:txBody>
      </p:sp>
    </p:spTree>
    <p:extLst>
      <p:ext uri="{BB962C8B-B14F-4D97-AF65-F5344CB8AC3E}">
        <p14:creationId xmlns:p14="http://schemas.microsoft.com/office/powerpoint/2010/main" val="12670319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7D0B44-115A-486E-88BB-AB2CA9F74513}" type="slidenum">
              <a:rPr lang="en-US" altLang="en-US" smtClean="0"/>
              <a:pPr/>
              <a:t>79</a:t>
            </a:fld>
            <a:endParaRPr lang="en-US" altLang="en-US" smtClean="0"/>
          </a:p>
        </p:txBody>
      </p:sp>
    </p:spTree>
    <p:extLst>
      <p:ext uri="{BB962C8B-B14F-4D97-AF65-F5344CB8AC3E}">
        <p14:creationId xmlns:p14="http://schemas.microsoft.com/office/powerpoint/2010/main" val="232137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alibri" panose="020F0502020204030204" pitchFamily="34" charset="0"/>
              <a:buNone/>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552198-DEDE-473A-BCE3-8B2C3738B4AE}" type="slidenum">
              <a:rPr lang="en-US" altLang="en-US" smtClean="0"/>
              <a:pPr/>
              <a:t>8</a:t>
            </a:fld>
            <a:endParaRPr lang="en-US" altLang="en-US" smtClean="0"/>
          </a:p>
        </p:txBody>
      </p:sp>
    </p:spTree>
    <p:extLst>
      <p:ext uri="{BB962C8B-B14F-4D97-AF65-F5344CB8AC3E}">
        <p14:creationId xmlns:p14="http://schemas.microsoft.com/office/powerpoint/2010/main" val="9815332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643ECB-805C-4D1D-8FD4-0D30B61F8EE1}" type="slidenum">
              <a:rPr lang="en-US" altLang="en-US" smtClean="0"/>
              <a:pPr/>
              <a:t>80</a:t>
            </a:fld>
            <a:endParaRPr lang="en-US" altLang="en-US" smtClean="0"/>
          </a:p>
        </p:txBody>
      </p:sp>
    </p:spTree>
    <p:extLst>
      <p:ext uri="{BB962C8B-B14F-4D97-AF65-F5344CB8AC3E}">
        <p14:creationId xmlns:p14="http://schemas.microsoft.com/office/powerpoint/2010/main" val="39878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84D112-0E1C-4FBB-8249-BE3DAE9409D8}" type="slidenum">
              <a:rPr lang="en-US" altLang="en-US" smtClean="0"/>
              <a:pPr/>
              <a:t>9</a:t>
            </a:fld>
            <a:endParaRPr lang="en-US" altLang="en-US" smtClean="0"/>
          </a:p>
        </p:txBody>
      </p:sp>
    </p:spTree>
    <p:extLst>
      <p:ext uri="{BB962C8B-B14F-4D97-AF65-F5344CB8AC3E}">
        <p14:creationId xmlns:p14="http://schemas.microsoft.com/office/powerpoint/2010/main" val="1623242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pic>
        <p:nvPicPr>
          <p:cNvPr id="15" name="Picture 5" descr="Fema_for_Word"/>
          <p:cNvPicPr>
            <a:picLocks noChangeAspect="1" noChangeArrowheads="1"/>
          </p:cNvPicPr>
          <p:nvPr userDrawn="1"/>
        </p:nvPicPr>
        <p:blipFill>
          <a:blip r:embed="rId2">
            <a:duotone>
              <a:prstClr val="black"/>
              <a:schemeClr val="accent3">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164592" y="5697953"/>
            <a:ext cx="20828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6" name="Date Placeholder 27"/>
          <p:cNvSpPr>
            <a:spLocks noGrp="1"/>
          </p:cNvSpPr>
          <p:nvPr>
            <p:ph type="dt" sz="half" idx="10"/>
          </p:nvPr>
        </p:nvSpPr>
        <p:spPr/>
        <p:txBody>
          <a:bodyPr/>
          <a:lstStyle>
            <a:lvl1pPr>
              <a:defRPr/>
            </a:lvl1pPr>
          </a:lstStyle>
          <a:p>
            <a:pPr>
              <a:defRPr/>
            </a:pPr>
            <a:fld id="{7280C76B-2448-4C0C-812A-94C4282F0C8F}" type="datetimeFigureOut">
              <a:rPr lang="en-US"/>
              <a:pPr>
                <a:defRPr/>
              </a:pPr>
              <a:t>5/11/2017</a:t>
            </a:fld>
            <a:endParaRPr lang="en-US"/>
          </a:p>
        </p:txBody>
      </p:sp>
      <p:sp>
        <p:nvSpPr>
          <p:cNvPr id="17" name="Footer Placeholder 16"/>
          <p:cNvSpPr>
            <a:spLocks noGrp="1"/>
          </p:cNvSpPr>
          <p:nvPr>
            <p:ph type="ftr" sz="quarter" idx="11"/>
          </p:nvPr>
        </p:nvSpPr>
        <p:spPr/>
        <p:txBody>
          <a:bodyPr/>
          <a:lstStyle>
            <a:lvl1pPr>
              <a:defRPr/>
            </a:lvl1pPr>
          </a:lstStyle>
          <a:p>
            <a:pPr>
              <a:defRPr/>
            </a:pPr>
            <a:endParaRPr lang="en-US"/>
          </a:p>
        </p:txBody>
      </p:sp>
      <p:sp>
        <p:nvSpPr>
          <p:cNvPr id="18" name="Slide Number Placeholder 28"/>
          <p:cNvSpPr>
            <a:spLocks noGrp="1"/>
          </p:cNvSpPr>
          <p:nvPr>
            <p:ph type="sldNum" sz="quarter" idx="12"/>
          </p:nvPr>
        </p:nvSpPr>
        <p:spPr>
          <a:xfrm>
            <a:off x="4343400" y="2198688"/>
            <a:ext cx="457200" cy="441325"/>
          </a:xfrm>
        </p:spPr>
        <p:txBody>
          <a:bodyPr/>
          <a:lstStyle>
            <a:lvl1pPr>
              <a:defRPr/>
            </a:lvl1pPr>
          </a:lstStyle>
          <a:p>
            <a:pPr>
              <a:defRPr/>
            </a:pPr>
            <a:fld id="{C8ADD01B-CCC4-46BC-BB8C-84768522D6D0}" type="slidenum">
              <a:rPr lang="en-US"/>
              <a:pPr>
                <a:defRPr/>
              </a:pPr>
              <a:t>‹#›</a:t>
            </a:fld>
            <a:endParaRPr lang="en-US"/>
          </a:p>
        </p:txBody>
      </p:sp>
    </p:spTree>
    <p:extLst>
      <p:ext uri="{BB962C8B-B14F-4D97-AF65-F5344CB8AC3E}">
        <p14:creationId xmlns:p14="http://schemas.microsoft.com/office/powerpoint/2010/main" val="39792202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6306EA-2989-481E-9D60-418BD486D9B5}" type="datetimeFigureOut">
              <a:rPr lang="en-US"/>
              <a:pPr>
                <a:defRPr/>
              </a:pPr>
              <a:t>5/11/2017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653170-1D3A-4D05-9665-1FD648FEFB5E}" type="slidenum">
              <a:rPr lang="en-US"/>
              <a:pPr>
                <a:defRPr/>
              </a:pPr>
              <a:t>‹#›</a:t>
            </a:fld>
            <a:endParaRPr lang="en-US"/>
          </a:p>
        </p:txBody>
      </p:sp>
    </p:spTree>
    <p:extLst>
      <p:ext uri="{BB962C8B-B14F-4D97-AF65-F5344CB8AC3E}">
        <p14:creationId xmlns:p14="http://schemas.microsoft.com/office/powerpoint/2010/main" val="13469244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5DA36FCD-0890-45EE-BE84-B42A518FA5C2}"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0B90FBC3-ED55-4E65-BB28-4CC29D004D98}" type="datetimeFigureOut">
              <a:rPr lang="en-US"/>
              <a:pPr>
                <a:defRPr/>
              </a:pPr>
              <a:t>5/11/2017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790374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pic>
        <p:nvPicPr>
          <p:cNvPr id="4" name="Picture 5" descr="Fema_for_Word"/>
          <p:cNvPicPr>
            <a:picLocks noChangeAspect="1" noChangeArrowheads="1"/>
          </p:cNvPicPr>
          <p:nvPr userDrawn="1"/>
        </p:nvPicPr>
        <p:blipFill>
          <a:blip r:embed="rId2" cstate="print">
            <a:duotone>
              <a:prstClr val="black"/>
              <a:schemeClr val="accent3">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203187" y="5828160"/>
            <a:ext cx="1696447" cy="54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7A7AA6D-7F6A-496E-A80E-CC549622295A}" type="datetimeFigureOut">
              <a:rPr lang="en-US"/>
              <a:pPr>
                <a:defRPr/>
              </a:pPr>
              <a:t>5/11/2017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362450" y="1027113"/>
            <a:ext cx="457200" cy="441325"/>
          </a:xfrm>
        </p:spPr>
        <p:txBody>
          <a:bodyPr/>
          <a:lstStyle>
            <a:lvl1pPr>
              <a:defRPr/>
            </a:lvl1pPr>
          </a:lstStyle>
          <a:p>
            <a:pPr>
              <a:defRPr/>
            </a:pPr>
            <a:fld id="{EA16D09F-82DC-4C7F-A099-5599225C9802}" type="slidenum">
              <a:rPr lang="en-US"/>
              <a:pPr>
                <a:defRPr/>
              </a:pPr>
              <a:t>‹#›</a:t>
            </a:fld>
            <a:endParaRPr lang="en-US"/>
          </a:p>
        </p:txBody>
      </p:sp>
      <p:sp>
        <p:nvSpPr>
          <p:cNvPr id="9" name="Folded Corner 8"/>
          <p:cNvSpPr/>
          <p:nvPr userDrawn="1"/>
        </p:nvSpPr>
        <p:spPr>
          <a:xfrm>
            <a:off x="8496300" y="159530"/>
            <a:ext cx="513748" cy="599295"/>
          </a:xfrm>
          <a:prstGeom prst="foldedCorner">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fld id="{4BDE58A0-91E7-480A-B9A3-B2D416C30EA2}" type="slidenum">
              <a:rPr lang="en-US" sz="2000" smtClean="0">
                <a:solidFill>
                  <a:schemeClr val="accent1">
                    <a:lumMod val="50000"/>
                  </a:schemeClr>
                </a:solidFill>
              </a:rPr>
              <a:t>‹#›</a:t>
            </a:fld>
            <a:endParaRPr lang="en-US" sz="2000" dirty="0">
              <a:solidFill>
                <a:schemeClr val="accent1">
                  <a:lumMod val="50000"/>
                </a:schemeClr>
              </a:solidFill>
            </a:endParaRPr>
          </a:p>
        </p:txBody>
      </p:sp>
    </p:spTree>
    <p:extLst>
      <p:ext uri="{BB962C8B-B14F-4D97-AF65-F5344CB8AC3E}">
        <p14:creationId xmlns:p14="http://schemas.microsoft.com/office/powerpoint/2010/main" val="21809146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9C71948-BB03-43D1-9A42-99FBBA95EA7A}" type="datetimeFigureOut">
              <a:rPr lang="en-US"/>
              <a:pPr>
                <a:defRPr/>
              </a:pPr>
              <a:t>5/11/2017</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A2FD38B8-6B8D-4773-A713-057DE8057E86}" type="slidenum">
              <a:rPr lang="en-US"/>
              <a:pPr>
                <a:defRPr/>
              </a:pPr>
              <a:t>‹#›</a:t>
            </a:fld>
            <a:endParaRPr lang="en-US"/>
          </a:p>
        </p:txBody>
      </p:sp>
    </p:spTree>
    <p:extLst>
      <p:ext uri="{BB962C8B-B14F-4D97-AF65-F5344CB8AC3E}">
        <p14:creationId xmlns:p14="http://schemas.microsoft.com/office/powerpoint/2010/main" val="39622096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descr="Fema_for_Word"/>
          <p:cNvPicPr>
            <a:picLocks noChangeAspect="1" noChangeArrowheads="1"/>
          </p:cNvPicPr>
          <p:nvPr userDrawn="1"/>
        </p:nvPicPr>
        <p:blipFill>
          <a:blip r:embed="rId2">
            <a:duotone>
              <a:prstClr val="black"/>
              <a:schemeClr val="accent3">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238252" y="5730047"/>
            <a:ext cx="20828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5791200" y="6410325"/>
            <a:ext cx="3044825" cy="365125"/>
          </a:xfrm>
        </p:spPr>
        <p:txBody>
          <a:bodyPr/>
          <a:lstStyle>
            <a:lvl1pPr>
              <a:defRPr/>
            </a:lvl1pPr>
          </a:lstStyle>
          <a:p>
            <a:pPr>
              <a:defRPr/>
            </a:pPr>
            <a:fld id="{62ECEF2F-9A09-4F89-8D30-F5DE5ACA9D63}" type="datetimeFigureOut">
              <a:rPr lang="en-US"/>
              <a:pPr>
                <a:defRPr/>
              </a:pPr>
              <a:t>5/11/2017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2D32843-9877-44FA-9E87-27B177E63786}" type="slidenum">
              <a:rPr lang="en-US"/>
              <a:pPr>
                <a:defRPr/>
              </a:pPr>
              <a:t>‹#›</a:t>
            </a:fld>
            <a:endParaRPr lang="en-US"/>
          </a:p>
        </p:txBody>
      </p:sp>
    </p:spTree>
    <p:extLst>
      <p:ext uri="{BB962C8B-B14F-4D97-AF65-F5344CB8AC3E}">
        <p14:creationId xmlns:p14="http://schemas.microsoft.com/office/powerpoint/2010/main" val="24355101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681414EB-60EA-4874-BB73-1AA51D37C36F}" type="datetimeFigureOut">
              <a:rPr lang="en-US"/>
              <a:pPr>
                <a:defRPr/>
              </a:pPr>
              <a:t>5/11/2017</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B2480A08-97E8-4DDF-9FFB-65A079E1DC16}" type="slidenum">
              <a:rPr lang="en-US"/>
              <a:pPr>
                <a:defRPr/>
              </a:pPr>
              <a:t>‹#›</a:t>
            </a:fld>
            <a:endParaRPr lang="en-US"/>
          </a:p>
        </p:txBody>
      </p:sp>
    </p:spTree>
    <p:extLst>
      <p:ext uri="{BB962C8B-B14F-4D97-AF65-F5344CB8AC3E}">
        <p14:creationId xmlns:p14="http://schemas.microsoft.com/office/powerpoint/2010/main" val="26918207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EDBEE8E-0E19-492E-9B22-D379F4C7D32F}" type="datetimeFigureOut">
              <a:rPr lang="en-US"/>
              <a:pPr>
                <a:defRPr/>
              </a:pPr>
              <a:t>5/11/2017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C818ABE-5E87-4CE7-93D2-C1F2AA1B8E0F}" type="slidenum">
              <a:rPr lang="en-US"/>
              <a:pPr>
                <a:defRPr/>
              </a:pPr>
              <a:t>‹#›</a:t>
            </a:fld>
            <a:endParaRPr lang="en-US"/>
          </a:p>
        </p:txBody>
      </p:sp>
      <p:sp>
        <p:nvSpPr>
          <p:cNvPr id="6" name="Folded Corner 5"/>
          <p:cNvSpPr/>
          <p:nvPr userDrawn="1"/>
        </p:nvSpPr>
        <p:spPr>
          <a:xfrm>
            <a:off x="8496300" y="159530"/>
            <a:ext cx="513748" cy="599295"/>
          </a:xfrm>
          <a:prstGeom prst="foldedCorner">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fld id="{3734DEF8-87FF-4055-8A32-FAE81E5301BA}" type="slidenum">
              <a:rPr lang="en-US" sz="2000" smtClean="0">
                <a:solidFill>
                  <a:schemeClr val="accent1">
                    <a:lumMod val="50000"/>
                  </a:schemeClr>
                </a:solidFill>
              </a:rPr>
              <a:t>‹#›</a:t>
            </a:fld>
            <a:endParaRPr lang="en-US" sz="2000" dirty="0">
              <a:solidFill>
                <a:schemeClr val="accent1">
                  <a:lumMod val="50000"/>
                </a:schemeClr>
              </a:solidFill>
            </a:endParaRPr>
          </a:p>
        </p:txBody>
      </p:sp>
    </p:spTree>
    <p:extLst>
      <p:ext uri="{BB962C8B-B14F-4D97-AF65-F5344CB8AC3E}">
        <p14:creationId xmlns:p14="http://schemas.microsoft.com/office/powerpoint/2010/main" val="238814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Date Placeholder 1"/>
          <p:cNvSpPr>
            <a:spLocks noGrp="1"/>
          </p:cNvSpPr>
          <p:nvPr>
            <p:ph type="dt" sz="half" idx="10"/>
          </p:nvPr>
        </p:nvSpPr>
        <p:spPr/>
        <p:txBody>
          <a:bodyPr/>
          <a:lstStyle>
            <a:lvl1pPr>
              <a:defRPr/>
            </a:lvl1pPr>
          </a:lstStyle>
          <a:p>
            <a:pPr>
              <a:defRPr/>
            </a:pPr>
            <a:fld id="{82132EDE-DF74-4EB1-8DF9-EDDD7AB0E8CA}" type="datetimeFigureOut">
              <a:rPr lang="en-US"/>
              <a:pPr>
                <a:defRPr/>
              </a:pPr>
              <a:t>5/11/2017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B845A13-5BE4-4B42-AFF0-BC76521C7E98}" type="slidenum">
              <a:rPr lang="en-US"/>
              <a:pPr>
                <a:defRPr/>
              </a:pPr>
              <a:t>‹#›</a:t>
            </a:fld>
            <a:endParaRPr lang="en-US"/>
          </a:p>
        </p:txBody>
      </p:sp>
    </p:spTree>
    <p:extLst>
      <p:ext uri="{BB962C8B-B14F-4D97-AF65-F5344CB8AC3E}">
        <p14:creationId xmlns:p14="http://schemas.microsoft.com/office/powerpoint/2010/main" val="287989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88E1938-EE74-4DED-8CC3-3C80B0B763D2}"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5CB3E05C-54B3-47D8-A3A9-6036981C5309}" type="datetimeFigureOut">
              <a:rPr lang="en-US"/>
              <a:pPr>
                <a:defRPr/>
              </a:pPr>
              <a:t>5/11/2017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33935755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5EF1820-58DF-41AE-98DB-8087020DFB16}"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18A738C3-370B-4E55-9651-72A20A951B79}" type="datetimeFigureOut">
              <a:rPr lang="en-US"/>
              <a:pPr>
                <a:defRPr/>
              </a:pPr>
              <a:t>5/11/2017</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98547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4E7CF7E2-A2BC-4D50-95CC-0E03073FBC66}" type="datetimeFigureOut">
              <a:rPr lang="en-US"/>
              <a:pPr>
                <a:defRPr/>
              </a:pPr>
              <a:t>5/11/2017</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1C1219B9-D798-4E9B-8AB3-76FAC5164A1A}"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iming>
    <p:tnLst>
      <p:par>
        <p:cTn id="1" dur="indefinite" restart="never" nodeType="tmRoot"/>
      </p:par>
    </p:tnLst>
  </p:timing>
  <p:txStyles>
    <p:titleStyle>
      <a:lvl1pPr algn="ctr" rtl="0" eaLnBrk="1" fontAlgn="base" hangingPunct="1">
        <a:spcBef>
          <a:spcPct val="0"/>
        </a:spcBef>
        <a:spcAft>
          <a:spcPct val="0"/>
        </a:spcAft>
        <a:defRPr sz="3300" kern="1200">
          <a:solidFill>
            <a:srgbClr val="7B9899"/>
          </a:solidFill>
          <a:latin typeface="+mj-lt"/>
          <a:ea typeface="+mj-ea"/>
          <a:cs typeface="+mj-cs"/>
        </a:defRPr>
      </a:lvl1pPr>
      <a:lvl2pPr algn="ctr" rtl="0" eaLnBrk="1" fontAlgn="base" hangingPunct="1">
        <a:spcBef>
          <a:spcPct val="0"/>
        </a:spcBef>
        <a:spcAft>
          <a:spcPct val="0"/>
        </a:spcAft>
        <a:defRPr sz="3300">
          <a:solidFill>
            <a:srgbClr val="7B9899"/>
          </a:solidFill>
          <a:latin typeface="Georgia" panose="02040502050405020303" pitchFamily="18" charset="0"/>
        </a:defRPr>
      </a:lvl2pPr>
      <a:lvl3pPr algn="ctr" rtl="0" eaLnBrk="1" fontAlgn="base" hangingPunct="1">
        <a:spcBef>
          <a:spcPct val="0"/>
        </a:spcBef>
        <a:spcAft>
          <a:spcPct val="0"/>
        </a:spcAft>
        <a:defRPr sz="3300">
          <a:solidFill>
            <a:srgbClr val="7B9899"/>
          </a:solidFill>
          <a:latin typeface="Georgia" panose="02040502050405020303" pitchFamily="18" charset="0"/>
        </a:defRPr>
      </a:lvl3pPr>
      <a:lvl4pPr algn="ctr" rtl="0" eaLnBrk="1" fontAlgn="base" hangingPunct="1">
        <a:spcBef>
          <a:spcPct val="0"/>
        </a:spcBef>
        <a:spcAft>
          <a:spcPct val="0"/>
        </a:spcAft>
        <a:defRPr sz="3300">
          <a:solidFill>
            <a:srgbClr val="7B9899"/>
          </a:solidFill>
          <a:latin typeface="Georgia" panose="02040502050405020303" pitchFamily="18" charset="0"/>
        </a:defRPr>
      </a:lvl4pPr>
      <a:lvl5pPr algn="ctr" rtl="0" eaLnBrk="1" fontAlgn="base" hangingPunct="1">
        <a:spcBef>
          <a:spcPct val="0"/>
        </a:spcBef>
        <a:spcAft>
          <a:spcPct val="0"/>
        </a:spcAft>
        <a:defRPr sz="3300">
          <a:solidFill>
            <a:srgbClr val="7B9899"/>
          </a:solidFill>
          <a:latin typeface="Georgia" panose="02040502050405020303" pitchFamily="18" charset="0"/>
        </a:defRPr>
      </a:lvl5pPr>
      <a:lvl6pPr marL="457200" algn="ctr" rtl="0" eaLnBrk="1" fontAlgn="base" hangingPunct="1">
        <a:spcBef>
          <a:spcPct val="0"/>
        </a:spcBef>
        <a:spcAft>
          <a:spcPct val="0"/>
        </a:spcAft>
        <a:defRPr sz="3300">
          <a:solidFill>
            <a:srgbClr val="7B9899"/>
          </a:solidFill>
          <a:latin typeface="Georgia" panose="02040502050405020303" pitchFamily="18" charset="0"/>
        </a:defRPr>
      </a:lvl6pPr>
      <a:lvl7pPr marL="914400" algn="ctr" rtl="0" eaLnBrk="1" fontAlgn="base" hangingPunct="1">
        <a:spcBef>
          <a:spcPct val="0"/>
        </a:spcBef>
        <a:spcAft>
          <a:spcPct val="0"/>
        </a:spcAft>
        <a:defRPr sz="3300">
          <a:solidFill>
            <a:srgbClr val="7B9899"/>
          </a:solidFill>
          <a:latin typeface="Georgia" panose="02040502050405020303" pitchFamily="18" charset="0"/>
        </a:defRPr>
      </a:lvl7pPr>
      <a:lvl8pPr marL="1371600" algn="ctr" rtl="0" eaLnBrk="1" fontAlgn="base" hangingPunct="1">
        <a:spcBef>
          <a:spcPct val="0"/>
        </a:spcBef>
        <a:spcAft>
          <a:spcPct val="0"/>
        </a:spcAft>
        <a:defRPr sz="3300">
          <a:solidFill>
            <a:srgbClr val="7B9899"/>
          </a:solidFill>
          <a:latin typeface="Georgia" panose="02040502050405020303" pitchFamily="18" charset="0"/>
        </a:defRPr>
      </a:lvl8pPr>
      <a:lvl9pPr marL="1828800" algn="ctr" rtl="0" eaLnBrk="1" fontAlgn="base" hangingPunct="1">
        <a:spcBef>
          <a:spcPct val="0"/>
        </a:spcBef>
        <a:spcAft>
          <a:spcPct val="0"/>
        </a:spcAft>
        <a:defRPr sz="3300">
          <a:solidFill>
            <a:srgbClr val="7B9899"/>
          </a:solidFill>
          <a:latin typeface="Georgia" panose="02040502050405020303"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ema.gov/procurement-disaster-assistance-tea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1.png"/><Relationship Id="rId4" Type="http://schemas.openxmlformats.org/officeDocument/2006/relationships/diagramLayout" Target="../diagrams/layout6.xml"/><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 Id="rId14" Type="http://schemas.openxmlformats.org/officeDocument/2006/relationships/image" Target="../media/image11.png"/></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notesSlide" Target="../notesSlides/notesSlide42.xml"/><Relationship Id="rId16" Type="http://schemas.openxmlformats.org/officeDocument/2006/relationships/diagramQuickStyle" Target="../diagrams/quickStyle11.xml"/><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5" Type="http://schemas.openxmlformats.org/officeDocument/2006/relationships/diagramLayout" Target="../diagrams/layout11.xml"/><Relationship Id="rId10" Type="http://schemas.openxmlformats.org/officeDocument/2006/relationships/diagramLayout" Target="../diagrams/layout10.xml"/><Relationship Id="rId19" Type="http://schemas.openxmlformats.org/officeDocument/2006/relationships/image" Target="../media/image17.png"/><Relationship Id="rId4" Type="http://schemas.openxmlformats.org/officeDocument/2006/relationships/diagramLayout" Target="../diagrams/layout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18.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image" Target="../media/image11.png"/><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19.png"/></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20.png"/><Relationship Id="rId18" Type="http://schemas.microsoft.com/office/2007/relationships/diagramDrawing" Target="../diagrams/drawing17.xml"/><Relationship Id="rId3" Type="http://schemas.openxmlformats.org/officeDocument/2006/relationships/diagramData" Target="../diagrams/data15.xml"/><Relationship Id="rId21" Type="http://schemas.openxmlformats.org/officeDocument/2006/relationships/diagramLayout" Target="../diagrams/layout18.xml"/><Relationship Id="rId7" Type="http://schemas.microsoft.com/office/2007/relationships/diagramDrawing" Target="../diagrams/drawing15.xml"/><Relationship Id="rId12" Type="http://schemas.microsoft.com/office/2007/relationships/diagramDrawing" Target="../diagrams/drawing16.xml"/><Relationship Id="rId17" Type="http://schemas.openxmlformats.org/officeDocument/2006/relationships/diagramColors" Target="../diagrams/colors17.xml"/><Relationship Id="rId25" Type="http://schemas.openxmlformats.org/officeDocument/2006/relationships/image" Target="../media/image11.png"/><Relationship Id="rId2" Type="http://schemas.openxmlformats.org/officeDocument/2006/relationships/notesSlide" Target="../notesSlides/notesSlide45.xml"/><Relationship Id="rId16" Type="http://schemas.openxmlformats.org/officeDocument/2006/relationships/diagramQuickStyle" Target="../diagrams/quickStyle17.xml"/><Relationship Id="rId20"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24" Type="http://schemas.microsoft.com/office/2007/relationships/diagramDrawing" Target="../diagrams/drawing18.xml"/><Relationship Id="rId5" Type="http://schemas.openxmlformats.org/officeDocument/2006/relationships/diagramQuickStyle" Target="../diagrams/quickStyle15.xml"/><Relationship Id="rId15" Type="http://schemas.openxmlformats.org/officeDocument/2006/relationships/diagramLayout" Target="../diagrams/layout17.xml"/><Relationship Id="rId23" Type="http://schemas.openxmlformats.org/officeDocument/2006/relationships/diagramColors" Target="../diagrams/colors18.xml"/><Relationship Id="rId10" Type="http://schemas.openxmlformats.org/officeDocument/2006/relationships/diagramQuickStyle" Target="../diagrams/quickStyle16.xml"/><Relationship Id="rId19" Type="http://schemas.openxmlformats.org/officeDocument/2006/relationships/image" Target="../media/image21.png"/><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Data" Target="../diagrams/data17.xml"/><Relationship Id="rId22"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9.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fema.gov/procurement-disaster-assistance-team"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158750" y="346075"/>
            <a:ext cx="8766175" cy="1738313"/>
          </a:xfrm>
        </p:spPr>
        <p:txBody>
          <a:bodyPr>
            <a:normAutofit fontScale="90000"/>
          </a:bodyPr>
          <a:lstStyle/>
          <a:p>
            <a:pPr algn="l" eaLnBrk="1" fontAlgn="auto" hangingPunct="1">
              <a:spcAft>
                <a:spcPts val="0"/>
              </a:spcAft>
              <a:defRPr/>
            </a:pPr>
            <a:r>
              <a:rPr lang="en-US" dirty="0">
                <a:solidFill>
                  <a:schemeClr val="tx2"/>
                </a:solidFill>
              </a:rPr>
              <a:t>Procurement Under FEMA Awards</a:t>
            </a:r>
            <a:br>
              <a:rPr lang="en-US" dirty="0">
                <a:solidFill>
                  <a:schemeClr val="tx2"/>
                </a:solidFill>
              </a:rPr>
            </a:br>
            <a:r>
              <a:rPr lang="en-US" sz="2700" dirty="0">
                <a:solidFill>
                  <a:schemeClr val="tx2"/>
                </a:solidFill>
              </a:rPr>
              <a:t>Requirements for Recipients and Subrecipients When Procuring Services and Supplies with Funding under Stafford Act Grant Programs</a:t>
            </a:r>
          </a:p>
        </p:txBody>
      </p:sp>
      <p:sp>
        <p:nvSpPr>
          <p:cNvPr id="5" name="Subtitle 2"/>
          <p:cNvSpPr txBox="1">
            <a:spLocks/>
          </p:cNvSpPr>
          <p:nvPr/>
        </p:nvSpPr>
        <p:spPr bwMode="auto">
          <a:xfrm>
            <a:off x="158750" y="3841750"/>
            <a:ext cx="8870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1"/>
              </a:buClr>
              <a:buSzPct val="85000"/>
              <a:buFont typeface="Wingdings 2" panose="05020102010507070707" pitchFamily="18" charset="2"/>
              <a:buNone/>
              <a:defRPr sz="1600" b="1" kern="1200" cap="all" spc="250" baseline="0">
                <a:solidFill>
                  <a:schemeClr val="tx2"/>
                </a:solidFill>
                <a:latin typeface="+mn-lt"/>
                <a:ea typeface="+mn-ea"/>
                <a:cs typeface="+mn-cs"/>
              </a:defRPr>
            </a:lvl1pPr>
            <a:lvl2pPr marL="457200" indent="0" algn="ctr" rtl="0" eaLnBrk="1" fontAlgn="base" hangingPunct="1">
              <a:spcBef>
                <a:spcPct val="20000"/>
              </a:spcBef>
              <a:spcAft>
                <a:spcPct val="0"/>
              </a:spcAft>
              <a:buClr>
                <a:schemeClr val="accent2"/>
              </a:buClr>
              <a:buSzPct val="70000"/>
              <a:buFont typeface="Wingdings" panose="05000000000000000000" pitchFamily="2" charset="2"/>
              <a:buNone/>
              <a:defRPr sz="2200" kern="1200">
                <a:solidFill>
                  <a:schemeClr val="tx2"/>
                </a:solidFill>
                <a:latin typeface="+mn-lt"/>
                <a:ea typeface="+mn-ea"/>
                <a:cs typeface="+mn-cs"/>
              </a:defRPr>
            </a:lvl2pPr>
            <a:lvl3pPr marL="914400" indent="0" algn="ctr" rtl="0" eaLnBrk="1" fontAlgn="base" hangingPunct="1">
              <a:spcBef>
                <a:spcPct val="20000"/>
              </a:spcBef>
              <a:spcAft>
                <a:spcPct val="0"/>
              </a:spcAft>
              <a:buClr>
                <a:srgbClr val="8CADAE"/>
              </a:buClr>
              <a:buSzPct val="75000"/>
              <a:buFont typeface="Wingdings 2" panose="05020102010507070707" pitchFamily="18" charset="2"/>
              <a:buNone/>
              <a:defRPr sz="2000" kern="1200">
                <a:solidFill>
                  <a:schemeClr val="tx1"/>
                </a:solidFill>
                <a:latin typeface="+mn-lt"/>
                <a:ea typeface="+mn-ea"/>
                <a:cs typeface="+mn-cs"/>
              </a:defRPr>
            </a:lvl3pPr>
            <a:lvl4pPr marL="1371600" indent="0" algn="ctr" rtl="0" eaLnBrk="1" fontAlgn="base" hangingPunct="1">
              <a:spcBef>
                <a:spcPct val="20000"/>
              </a:spcBef>
              <a:spcAft>
                <a:spcPct val="0"/>
              </a:spcAft>
              <a:buClr>
                <a:srgbClr val="8C7B70"/>
              </a:buClr>
              <a:buSzPct val="70000"/>
              <a:buFont typeface="Wingdings" panose="05000000000000000000" pitchFamily="2" charset="2"/>
              <a:buNone/>
              <a:defRPr sz="2000" kern="1200">
                <a:solidFill>
                  <a:schemeClr val="tx2"/>
                </a:solidFill>
                <a:latin typeface="+mn-lt"/>
                <a:ea typeface="+mn-ea"/>
                <a:cs typeface="+mn-cs"/>
              </a:defRPr>
            </a:lvl4pPr>
            <a:lvl5pPr marL="1828800" indent="0" algn="ctr" rtl="0" eaLnBrk="1" fontAlgn="base" hangingPunct="1">
              <a:spcBef>
                <a:spcPct val="20000"/>
              </a:spcBef>
              <a:spcAft>
                <a:spcPct val="0"/>
              </a:spcAft>
              <a:buClr>
                <a:srgbClr val="8FB08C"/>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gn="l" fontAlgn="auto">
              <a:spcAft>
                <a:spcPts val="0"/>
              </a:spcAft>
              <a:buFont typeface="Wingdings 2"/>
              <a:buNone/>
              <a:defRPr/>
            </a:pPr>
            <a:r>
              <a:rPr lang="en-US" sz="2000" smtClean="0"/>
              <a:t>Victoria Roth</a:t>
            </a:r>
          </a:p>
          <a:p>
            <a:pPr algn="l" fontAlgn="auto">
              <a:spcAft>
                <a:spcPts val="0"/>
              </a:spcAft>
              <a:buFont typeface="Wingdings 2"/>
              <a:buNone/>
              <a:defRPr/>
            </a:pPr>
            <a:r>
              <a:rPr lang="en-US" b="0" smtClean="0"/>
              <a:t>Attorney Advisor</a:t>
            </a:r>
          </a:p>
          <a:p>
            <a:pPr algn="l" fontAlgn="auto">
              <a:spcAft>
                <a:spcPts val="0"/>
              </a:spcAft>
              <a:buFont typeface="Wingdings 2"/>
              <a:buNone/>
              <a:defRPr/>
            </a:pPr>
            <a:r>
              <a:rPr lang="en-US" b="0" smtClean="0"/>
              <a:t>Fema Procurement disaster Assistance team (Pdat)</a:t>
            </a:r>
          </a:p>
          <a:p>
            <a:pPr algn="l" fontAlgn="auto">
              <a:spcAft>
                <a:spcPts val="0"/>
              </a:spcAft>
              <a:buFont typeface="Wingdings 2"/>
              <a:buNone/>
              <a:defRPr/>
            </a:pPr>
            <a:r>
              <a:rPr lang="en-US" b="0" smtClean="0"/>
              <a:t>Joint Accounting Conference – Huntsville, AL – May 11, 2017</a:t>
            </a:r>
            <a:endParaRPr lang="en-US" b="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
          </p:nvPr>
        </p:nvSpPr>
        <p:spPr>
          <a:xfrm>
            <a:off x="301625" y="1527175"/>
            <a:ext cx="8504238" cy="5137150"/>
          </a:xfrm>
        </p:spPr>
        <p:txBody>
          <a:bodyPr/>
          <a:lstStyle/>
          <a:p>
            <a:pPr eaLnBrk="1" hangingPunct="1"/>
            <a:r>
              <a:rPr lang="en-US" altLang="en-US" sz="1900" dirty="0"/>
              <a:t>A </a:t>
            </a:r>
            <a:r>
              <a:rPr lang="en-US" altLang="en-US" sz="1900" b="1" u="sng" dirty="0"/>
              <a:t>subrecipient</a:t>
            </a:r>
            <a:r>
              <a:rPr lang="en-US" altLang="en-US" sz="1900" dirty="0"/>
              <a:t> (formerly, “subgrantee”) is the non-Federal entity that receives a subaward from a pass-through entity to carry out part of a Federal program, and which is accountable to the recipient or pass-through entity for the use of the funds provided (2 C.F.R. § 200.93).  Includes:</a:t>
            </a:r>
          </a:p>
          <a:p>
            <a:pPr lvl="1" eaLnBrk="1" hangingPunct="1"/>
            <a:r>
              <a:rPr lang="en-US" altLang="en-US" sz="1800" dirty="0">
                <a:solidFill>
                  <a:schemeClr val="tx1"/>
                </a:solidFill>
              </a:rPr>
              <a:t>Local and Tribal Indian Governments;</a:t>
            </a:r>
          </a:p>
          <a:p>
            <a:pPr lvl="1" eaLnBrk="1" hangingPunct="1"/>
            <a:r>
              <a:rPr lang="en-US" altLang="en-US" sz="1800" dirty="0">
                <a:solidFill>
                  <a:schemeClr val="tx1"/>
                </a:solidFill>
              </a:rPr>
              <a:t>Institutions of Higher Education (“IHE”), Hospitals, and other Nonprofit Organizations (“PNP”); and</a:t>
            </a:r>
          </a:p>
          <a:p>
            <a:pPr lvl="1" eaLnBrk="1" hangingPunct="1"/>
            <a:r>
              <a:rPr lang="en-US" altLang="en-US" sz="1800" dirty="0">
                <a:solidFill>
                  <a:schemeClr val="tx1"/>
                </a:solidFill>
              </a:rPr>
              <a:t>State agencies or instrumentalities receiving funds from the pass-through entity</a:t>
            </a:r>
          </a:p>
          <a:p>
            <a:pPr eaLnBrk="1" hangingPunct="1"/>
            <a:r>
              <a:rPr lang="en-US" altLang="en-US" sz="1900" dirty="0"/>
              <a:t>The subrecipient must adhere to the applicable Federal procurement standards for all subrecipient procurements</a:t>
            </a:r>
          </a:p>
          <a:p>
            <a:pPr eaLnBrk="1" hangingPunct="1"/>
            <a:r>
              <a:rPr lang="en-US" altLang="en-US" sz="1900" u="sng" dirty="0"/>
              <a:t>Indian tribal governments follow the procedures at 2 C.F.R. §§ 200.318-.326, irrespective of whether they are a recipient or subrecipient</a:t>
            </a:r>
            <a:r>
              <a:rPr lang="en-US" altLang="en-US" sz="1900" dirty="0" smtClean="0"/>
              <a:t>.</a:t>
            </a:r>
            <a:endParaRPr lang="en-US" altLang="en-US" sz="1600" dirty="0"/>
          </a:p>
        </p:txBody>
      </p:sp>
      <p:sp>
        <p:nvSpPr>
          <p:cNvPr id="68611"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Key Players</a:t>
            </a:r>
          </a:p>
        </p:txBody>
      </p:sp>
      <p:sp>
        <p:nvSpPr>
          <p:cNvPr id="68612" name="TextBox 4"/>
          <p:cNvSpPr txBox="1">
            <a:spLocks noChangeArrowheads="1"/>
          </p:cNvSpPr>
          <p:nvPr/>
        </p:nvSpPr>
        <p:spPr bwMode="auto">
          <a:xfrm>
            <a:off x="788988" y="712788"/>
            <a:ext cx="8137525"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Recipient  </a:t>
            </a:r>
            <a:r>
              <a:rPr lang="en-US" altLang="en-US" sz="1400" dirty="0">
                <a:latin typeface="Arial" panose="020B0604020202020204" pitchFamily="34" charset="0"/>
              </a:rPr>
              <a:t>                            </a:t>
            </a:r>
            <a:r>
              <a:rPr lang="en-US" altLang="en-US" sz="1400" b="1" dirty="0">
                <a:latin typeface="Arial" panose="020B0604020202020204" pitchFamily="34" charset="0"/>
              </a:rPr>
              <a:t>Subrecipient</a:t>
            </a:r>
            <a:r>
              <a:rPr lang="en-US" altLang="en-US" sz="1400" dirty="0">
                <a:latin typeface="Arial" panose="020B0604020202020204" pitchFamily="34" charset="0"/>
              </a:rPr>
              <a:t>	                   </a:t>
            </a:r>
            <a:r>
              <a:rPr lang="en-US" altLang="en-US" sz="1400" b="1" dirty="0">
                <a:latin typeface="Arial" panose="020B0604020202020204" pitchFamily="34" charset="0"/>
              </a:rPr>
              <a:t>FEMA</a:t>
            </a:r>
            <a:r>
              <a:rPr lang="en-US" altLang="en-US" sz="1400" dirty="0">
                <a:latin typeface="Arial" panose="020B0604020202020204" pitchFamily="34" charset="0"/>
              </a:rPr>
              <a:t>                             </a:t>
            </a:r>
            <a:r>
              <a:rPr lang="en-US" altLang="en-US" sz="1400" b="1" dirty="0">
                <a:latin typeface="Arial" panose="020B0604020202020204" pitchFamily="34" charset="0"/>
              </a:rPr>
              <a:t>DHS OIG      </a:t>
            </a:r>
          </a:p>
        </p:txBody>
      </p:sp>
      <p:sp>
        <p:nvSpPr>
          <p:cNvPr id="9" name="Rounded Rectangle 8"/>
          <p:cNvSpPr/>
          <p:nvPr/>
        </p:nvSpPr>
        <p:spPr>
          <a:xfrm>
            <a:off x="2862222" y="708025"/>
            <a:ext cx="1800225" cy="354013"/>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1061397785"/>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Key Players</a:t>
            </a:r>
          </a:p>
        </p:txBody>
      </p:sp>
      <p:sp>
        <p:nvSpPr>
          <p:cNvPr id="16387" name="Content Placeholder 2"/>
          <p:cNvSpPr>
            <a:spLocks noGrp="1"/>
          </p:cNvSpPr>
          <p:nvPr>
            <p:ph sz="quarter" idx="1"/>
          </p:nvPr>
        </p:nvSpPr>
        <p:spPr>
          <a:xfrm>
            <a:off x="301625" y="1527175"/>
            <a:ext cx="8504238" cy="5137150"/>
          </a:xfrm>
        </p:spPr>
        <p:txBody>
          <a:bodyPr/>
          <a:lstStyle/>
          <a:p>
            <a:pPr eaLnBrk="1" hangingPunct="1"/>
            <a:r>
              <a:rPr lang="en-US" altLang="en-US" sz="2200" u="sng" dirty="0" smtClean="0"/>
              <a:t>FEMA is the Federal awarding agency</a:t>
            </a:r>
            <a:r>
              <a:rPr lang="en-US" altLang="en-US" sz="2200" dirty="0" smtClean="0"/>
              <a:t>:</a:t>
            </a:r>
          </a:p>
          <a:p>
            <a:pPr lvl="1" eaLnBrk="1" hangingPunct="1"/>
            <a:r>
              <a:rPr lang="en-US" altLang="en-US" sz="1800" dirty="0" smtClean="0">
                <a:solidFill>
                  <a:schemeClr val="tx1"/>
                </a:solidFill>
              </a:rPr>
              <a:t>Has an affirmative duty to manage and administer the Federal award in a manner to ensure that Federal funding is expended for authorized purposes and in accordance with all Federal laws, regulations, and Executive Orders and the terms of the grant award.</a:t>
            </a:r>
          </a:p>
          <a:p>
            <a:pPr lvl="1" eaLnBrk="1" hangingPunct="1"/>
            <a:r>
              <a:rPr lang="en-US" altLang="en-US" sz="1800" dirty="0" smtClean="0">
                <a:solidFill>
                  <a:schemeClr val="tx1"/>
                </a:solidFill>
              </a:rPr>
              <a:t>Educate and inform grantees about various grant requirements.</a:t>
            </a:r>
          </a:p>
          <a:p>
            <a:pPr lvl="1" eaLnBrk="1" hangingPunct="1"/>
            <a:r>
              <a:rPr lang="en-US" altLang="en-US" sz="1800" dirty="0" smtClean="0">
                <a:solidFill>
                  <a:schemeClr val="tx1"/>
                </a:solidFill>
              </a:rPr>
              <a:t>Recovers funding for improper expenditures under a grant.</a:t>
            </a:r>
          </a:p>
          <a:p>
            <a:pPr lvl="1" eaLnBrk="1" hangingPunct="1"/>
            <a:endParaRPr lang="en-US" altLang="en-US" sz="1000" dirty="0" smtClean="0">
              <a:solidFill>
                <a:schemeClr val="tx1"/>
              </a:solidFill>
            </a:endParaRPr>
          </a:p>
          <a:p>
            <a:pPr eaLnBrk="1" hangingPunct="1"/>
            <a:r>
              <a:rPr lang="en-US" altLang="en-US" sz="2300" u="sng" dirty="0" smtClean="0"/>
              <a:t>DHS Office of Inspector General (“OIG”)</a:t>
            </a:r>
            <a:r>
              <a:rPr lang="en-US" altLang="en-US" sz="2300" dirty="0" smtClean="0"/>
              <a:t>:</a:t>
            </a:r>
          </a:p>
          <a:p>
            <a:pPr lvl="1" eaLnBrk="1" hangingPunct="1"/>
            <a:r>
              <a:rPr lang="en-US" altLang="en-US" sz="1800" dirty="0" smtClean="0">
                <a:solidFill>
                  <a:schemeClr val="tx1"/>
                </a:solidFill>
              </a:rPr>
              <a:t>Conducts independent audits, investigations, and inspections of the programs and operations of DHS and makes recommendations.</a:t>
            </a:r>
          </a:p>
          <a:p>
            <a:pPr lvl="1" eaLnBrk="1" hangingPunct="1"/>
            <a:r>
              <a:rPr lang="en-US" altLang="en-US" sz="1800" dirty="0" smtClean="0">
                <a:solidFill>
                  <a:schemeClr val="tx1"/>
                </a:solidFill>
              </a:rPr>
              <a:t>The DHS OIG has broad authority to audit FEMA programs and activities.</a:t>
            </a:r>
          </a:p>
        </p:txBody>
      </p:sp>
      <p:sp>
        <p:nvSpPr>
          <p:cNvPr id="70660" name="TextBox 4"/>
          <p:cNvSpPr txBox="1">
            <a:spLocks noChangeArrowheads="1"/>
          </p:cNvSpPr>
          <p:nvPr/>
        </p:nvSpPr>
        <p:spPr bwMode="auto">
          <a:xfrm>
            <a:off x="788988" y="719138"/>
            <a:ext cx="8137525" cy="306387"/>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Recipient                              Subrecipient</a:t>
            </a:r>
            <a:r>
              <a:rPr lang="en-US" altLang="en-US" sz="1400" dirty="0">
                <a:latin typeface="Arial" panose="020B0604020202020204" pitchFamily="34" charset="0"/>
              </a:rPr>
              <a:t>	                        </a:t>
            </a:r>
            <a:r>
              <a:rPr lang="en-US" altLang="en-US" sz="1400" b="1" dirty="0">
                <a:latin typeface="Arial" panose="020B0604020202020204" pitchFamily="34" charset="0"/>
              </a:rPr>
              <a:t>FEMA </a:t>
            </a:r>
            <a:r>
              <a:rPr lang="en-US" altLang="en-US" sz="1400" dirty="0">
                <a:latin typeface="Arial" panose="020B0604020202020204" pitchFamily="34" charset="0"/>
              </a:rPr>
              <a:t>                            </a:t>
            </a:r>
            <a:r>
              <a:rPr lang="en-US" altLang="en-US" sz="1400" b="1" dirty="0">
                <a:latin typeface="Arial" panose="020B0604020202020204" pitchFamily="34" charset="0"/>
              </a:rPr>
              <a:t>DHS OIG      </a:t>
            </a:r>
          </a:p>
        </p:txBody>
      </p:sp>
      <p:sp>
        <p:nvSpPr>
          <p:cNvPr id="14" name="Rounded Rectangle 13"/>
          <p:cNvSpPr/>
          <p:nvPr/>
        </p:nvSpPr>
        <p:spPr>
          <a:xfrm>
            <a:off x="5104050" y="719138"/>
            <a:ext cx="3701813" cy="369887"/>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852083676"/>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3975"/>
            <a:ext cx="8229600" cy="762000"/>
          </a:xfrm>
        </p:spPr>
        <p:txBody>
          <a:bodyPr>
            <a:normAutofit/>
          </a:bodyPr>
          <a:lstStyle/>
          <a:p>
            <a:pPr eaLnBrk="1" fontAlgn="auto" hangingPunct="1">
              <a:spcAft>
                <a:spcPts val="0"/>
              </a:spcAft>
              <a:defRPr/>
            </a:pPr>
            <a:r>
              <a:rPr lang="en-US" sz="3200" b="1" u="sng" dirty="0">
                <a:solidFill>
                  <a:schemeClr val="accent3">
                    <a:shade val="75000"/>
                  </a:schemeClr>
                </a:solidFill>
              </a:rPr>
              <a:t>Key Players</a:t>
            </a:r>
          </a:p>
        </p:txBody>
      </p:sp>
      <p:grpSp>
        <p:nvGrpSpPr>
          <p:cNvPr id="73" name="Group 72"/>
          <p:cNvGrpSpPr/>
          <p:nvPr/>
        </p:nvGrpSpPr>
        <p:grpSpPr>
          <a:xfrm>
            <a:off x="238586" y="1066800"/>
            <a:ext cx="8666829" cy="4124706"/>
            <a:chOff x="304800" y="1066800"/>
            <a:chExt cx="8666829" cy="4124706"/>
          </a:xfrm>
          <a:solidFill>
            <a:schemeClr val="bg1">
              <a:lumMod val="75000"/>
              <a:lumOff val="25000"/>
              <a:alpha val="41000"/>
            </a:schemeClr>
          </a:solidFill>
        </p:grpSpPr>
        <p:sp>
          <p:nvSpPr>
            <p:cNvPr id="67" name="Rectangle 66"/>
            <p:cNvSpPr/>
            <p:nvPr/>
          </p:nvSpPr>
          <p:spPr>
            <a:xfrm>
              <a:off x="304800" y="1066800"/>
              <a:ext cx="8666829" cy="1362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 name="Rectangle 69"/>
            <p:cNvSpPr/>
            <p:nvPr/>
          </p:nvSpPr>
          <p:spPr>
            <a:xfrm>
              <a:off x="304800" y="2447925"/>
              <a:ext cx="8666829" cy="1362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 name="Rectangle 70"/>
            <p:cNvSpPr/>
            <p:nvPr/>
          </p:nvSpPr>
          <p:spPr>
            <a:xfrm>
              <a:off x="304800" y="3829050"/>
              <a:ext cx="8666829" cy="1362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7" name="Rectangle 76"/>
          <p:cNvSpPr/>
          <p:nvPr/>
        </p:nvSpPr>
        <p:spPr>
          <a:xfrm>
            <a:off x="130175" y="1265238"/>
            <a:ext cx="8813800" cy="508476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95" name="Rectangle 94"/>
          <p:cNvSpPr>
            <a:spLocks noChangeArrowheads="1"/>
          </p:cNvSpPr>
          <p:nvPr/>
        </p:nvSpPr>
        <p:spPr bwMode="auto">
          <a:xfrm>
            <a:off x="3581400" y="1539875"/>
            <a:ext cx="1720850" cy="641350"/>
          </a:xfrm>
          <a:prstGeom prst="rect">
            <a:avLst/>
          </a:prstGeom>
          <a:solidFill>
            <a:srgbClr val="00B0F0"/>
          </a:solidFill>
          <a:ln w="9525">
            <a:solidFill>
              <a:srgbClr val="8CADAE"/>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FEMA</a:t>
            </a:r>
            <a:endParaRPr lang="en-US" altLang="en-US" sz="1600" b="1">
              <a:solidFill>
                <a:srgbClr val="404040"/>
              </a:solidFill>
              <a:latin typeface="Calibri" panose="020F0502020204030204" pitchFamily="34" charset="0"/>
            </a:endParaRPr>
          </a:p>
        </p:txBody>
      </p:sp>
      <p:sp>
        <p:nvSpPr>
          <p:cNvPr id="101" name="Rectangle 100"/>
          <p:cNvSpPr>
            <a:spLocks noChangeArrowheads="1"/>
          </p:cNvSpPr>
          <p:nvPr/>
        </p:nvSpPr>
        <p:spPr bwMode="auto">
          <a:xfrm>
            <a:off x="3590925" y="2606675"/>
            <a:ext cx="1720850" cy="738188"/>
          </a:xfrm>
          <a:prstGeom prst="rect">
            <a:avLst/>
          </a:prstGeom>
          <a:solidFill>
            <a:srgbClr val="D2DFD1"/>
          </a:solidFill>
          <a:ln w="9525">
            <a:solidFill>
              <a:srgbClr val="D19049"/>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STATE</a:t>
            </a:r>
            <a:endParaRPr lang="en-US" altLang="en-US" sz="1600" b="1">
              <a:solidFill>
                <a:schemeClr val="bg1"/>
              </a:solidFill>
              <a:latin typeface="Calibri" panose="020F0502020204030204" pitchFamily="34" charset="0"/>
            </a:endParaRPr>
          </a:p>
        </p:txBody>
      </p:sp>
      <p:sp>
        <p:nvSpPr>
          <p:cNvPr id="104" name="Rectangle 103"/>
          <p:cNvSpPr>
            <a:spLocks noChangeArrowheads="1"/>
          </p:cNvSpPr>
          <p:nvPr/>
        </p:nvSpPr>
        <p:spPr bwMode="auto">
          <a:xfrm>
            <a:off x="1874838" y="5556250"/>
            <a:ext cx="950912" cy="817563"/>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Local Gov’ts</a:t>
            </a:r>
            <a:endParaRPr lang="en-US" altLang="en-US" sz="1600" b="1">
              <a:solidFill>
                <a:srgbClr val="404040"/>
              </a:solidFill>
              <a:latin typeface="Calibri" panose="020F0502020204030204" pitchFamily="34" charset="0"/>
            </a:endParaRPr>
          </a:p>
        </p:txBody>
      </p:sp>
      <p:sp>
        <p:nvSpPr>
          <p:cNvPr id="157" name="TextBox 156"/>
          <p:cNvSpPr txBox="1"/>
          <p:nvPr/>
        </p:nvSpPr>
        <p:spPr>
          <a:xfrm>
            <a:off x="165100" y="1366838"/>
            <a:ext cx="1665288" cy="1016000"/>
          </a:xfrm>
          <a:prstGeom prst="rect">
            <a:avLst/>
          </a:prstGeom>
          <a:noFill/>
        </p:spPr>
        <p:txBody>
          <a:bodyPr>
            <a:spAutoFit/>
          </a:bodyPr>
          <a:lstStyle/>
          <a:p>
            <a:pPr algn="ctr" eaLnBrk="1" hangingPunct="1">
              <a:defRPr/>
            </a:pPr>
            <a:r>
              <a:rPr lang="en-US" sz="2000" b="1" dirty="0">
                <a:effectLst>
                  <a:outerShdw blurRad="101600" dist="38100" dir="2700000" algn="tl" rotWithShape="0">
                    <a:prstClr val="black">
                      <a:alpha val="50000"/>
                    </a:prstClr>
                  </a:outerShdw>
                </a:effectLst>
                <a:latin typeface="Kozuka Gothic Pro M" pitchFamily="34" charset="-128"/>
                <a:ea typeface="Kozuka Gothic Pro M" pitchFamily="34" charset="-128"/>
                <a:cs typeface="Arial" charset="0"/>
              </a:rPr>
              <a:t>Federal Awarding Agency</a:t>
            </a:r>
          </a:p>
        </p:txBody>
      </p:sp>
      <p:sp>
        <p:nvSpPr>
          <p:cNvPr id="158" name="TextBox 157"/>
          <p:cNvSpPr txBox="1"/>
          <p:nvPr/>
        </p:nvSpPr>
        <p:spPr>
          <a:xfrm>
            <a:off x="334963" y="2592388"/>
            <a:ext cx="1393825" cy="1016000"/>
          </a:xfrm>
          <a:prstGeom prst="rect">
            <a:avLst/>
          </a:prstGeom>
          <a:noFill/>
        </p:spPr>
        <p:txBody>
          <a:bodyPr>
            <a:spAutoFit/>
          </a:bodyPr>
          <a:lstStyle/>
          <a:p>
            <a:pPr algn="ctr" eaLnBrk="1" hangingPunct="1">
              <a:defRPr/>
            </a:pPr>
            <a:r>
              <a:rPr lang="en-US" sz="2000" b="1" dirty="0">
                <a:effectLst>
                  <a:outerShdw blurRad="101600" dist="38100" dir="2700000" algn="tl" rotWithShape="0">
                    <a:prstClr val="black">
                      <a:alpha val="50000"/>
                    </a:prstClr>
                  </a:outerShdw>
                </a:effectLst>
                <a:latin typeface="Kozuka Gothic Pro M" pitchFamily="34" charset="-128"/>
                <a:ea typeface="Kozuka Gothic Pro M" pitchFamily="34" charset="-128"/>
                <a:cs typeface="Arial" charset="0"/>
              </a:rPr>
              <a:t>Recipient/Pass-Thru Entity</a:t>
            </a:r>
          </a:p>
        </p:txBody>
      </p:sp>
      <p:sp>
        <p:nvSpPr>
          <p:cNvPr id="160" name="TextBox 159"/>
          <p:cNvSpPr txBox="1"/>
          <p:nvPr/>
        </p:nvSpPr>
        <p:spPr>
          <a:xfrm>
            <a:off x="173038" y="5607050"/>
            <a:ext cx="1679575" cy="400050"/>
          </a:xfrm>
          <a:prstGeom prst="rect">
            <a:avLst/>
          </a:prstGeom>
          <a:noFill/>
        </p:spPr>
        <p:txBody>
          <a:bodyPr>
            <a:spAutoFit/>
          </a:bodyPr>
          <a:lstStyle/>
          <a:p>
            <a:pPr algn="ctr" eaLnBrk="1" hangingPunct="1">
              <a:defRPr/>
            </a:pPr>
            <a:r>
              <a:rPr lang="en-US" sz="2000" b="1" dirty="0">
                <a:effectLst>
                  <a:outerShdw blurRad="101600" dist="38100" dir="2700000" algn="tl" rotWithShape="0">
                    <a:prstClr val="black">
                      <a:alpha val="50000"/>
                    </a:prstClr>
                  </a:outerShdw>
                </a:effectLst>
                <a:latin typeface="Kozuka Gothic Pro M" pitchFamily="34" charset="-128"/>
                <a:ea typeface="Kozuka Gothic Pro M" pitchFamily="34" charset="-128"/>
                <a:cs typeface="Arial" charset="0"/>
              </a:rPr>
              <a:t>Subrecipients</a:t>
            </a:r>
          </a:p>
        </p:txBody>
      </p:sp>
      <p:sp>
        <p:nvSpPr>
          <p:cNvPr id="65" name="Rectangle 64"/>
          <p:cNvSpPr>
            <a:spLocks noChangeArrowheads="1"/>
          </p:cNvSpPr>
          <p:nvPr/>
        </p:nvSpPr>
        <p:spPr bwMode="auto">
          <a:xfrm>
            <a:off x="3638550" y="3903663"/>
            <a:ext cx="1627188" cy="817562"/>
          </a:xfrm>
          <a:prstGeom prst="rect">
            <a:avLst/>
          </a:prstGeom>
          <a:solidFill>
            <a:srgbClr val="D6E0D5"/>
          </a:solidFill>
          <a:ln w="9525">
            <a:solidFill>
              <a:srgbClr val="8FB08C"/>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Emergency Management Agency</a:t>
            </a:r>
            <a:endParaRPr lang="en-US" altLang="en-US" sz="1600" b="1">
              <a:solidFill>
                <a:srgbClr val="404040"/>
              </a:solidFill>
              <a:latin typeface="Calibri" panose="020F0502020204030204" pitchFamily="34" charset="0"/>
            </a:endParaRPr>
          </a:p>
        </p:txBody>
      </p:sp>
      <p:sp>
        <p:nvSpPr>
          <p:cNvPr id="87" name="Rectangle 86"/>
          <p:cNvSpPr>
            <a:spLocks noChangeArrowheads="1"/>
          </p:cNvSpPr>
          <p:nvPr/>
        </p:nvSpPr>
        <p:spPr bwMode="auto">
          <a:xfrm>
            <a:off x="2101850" y="2624138"/>
            <a:ext cx="950913" cy="817562"/>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dirty="0">
                <a:solidFill>
                  <a:srgbClr val="404040"/>
                </a:solidFill>
                <a:latin typeface="Georgia" panose="02040502050405020303" pitchFamily="18" charset="0"/>
              </a:rPr>
              <a:t>Tribal </a:t>
            </a:r>
            <a:r>
              <a:rPr lang="en-US" altLang="en-US" sz="1600" b="1" dirty="0" smtClean="0">
                <a:solidFill>
                  <a:srgbClr val="404040"/>
                </a:solidFill>
                <a:latin typeface="Georgia" panose="02040502050405020303" pitchFamily="18" charset="0"/>
              </a:rPr>
              <a:t>Gov’ts*</a:t>
            </a:r>
            <a:endParaRPr lang="en-US" altLang="en-US" sz="1600" b="1" dirty="0">
              <a:solidFill>
                <a:srgbClr val="404040"/>
              </a:solidFill>
              <a:latin typeface="Calibri" panose="020F0502020204030204" pitchFamily="34" charset="0"/>
            </a:endParaRPr>
          </a:p>
        </p:txBody>
      </p:sp>
      <p:sp>
        <p:nvSpPr>
          <p:cNvPr id="88" name="Rectangle 87"/>
          <p:cNvSpPr>
            <a:spLocks noChangeArrowheads="1"/>
          </p:cNvSpPr>
          <p:nvPr/>
        </p:nvSpPr>
        <p:spPr bwMode="auto">
          <a:xfrm>
            <a:off x="3914775" y="5556250"/>
            <a:ext cx="950913" cy="817563"/>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IHEs</a:t>
            </a:r>
            <a:endParaRPr lang="en-US" altLang="en-US" sz="1600" b="1">
              <a:solidFill>
                <a:srgbClr val="404040"/>
              </a:solidFill>
              <a:latin typeface="Calibri" panose="020F0502020204030204" pitchFamily="34" charset="0"/>
            </a:endParaRPr>
          </a:p>
        </p:txBody>
      </p:sp>
      <p:sp>
        <p:nvSpPr>
          <p:cNvPr id="89" name="Rectangle 88"/>
          <p:cNvSpPr>
            <a:spLocks noChangeArrowheads="1"/>
          </p:cNvSpPr>
          <p:nvPr/>
        </p:nvSpPr>
        <p:spPr bwMode="auto">
          <a:xfrm>
            <a:off x="4900613" y="5554663"/>
            <a:ext cx="1198562" cy="817562"/>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dirty="0">
                <a:solidFill>
                  <a:srgbClr val="404040"/>
                </a:solidFill>
                <a:latin typeface="Georgia" panose="02040502050405020303" pitchFamily="18" charset="0"/>
              </a:rPr>
              <a:t>Hospitals</a:t>
            </a:r>
            <a:endParaRPr lang="en-US" altLang="en-US" sz="1600" b="1" dirty="0">
              <a:solidFill>
                <a:srgbClr val="404040"/>
              </a:solidFill>
              <a:latin typeface="Calibri" panose="020F0502020204030204" pitchFamily="34" charset="0"/>
            </a:endParaRPr>
          </a:p>
        </p:txBody>
      </p:sp>
      <p:sp>
        <p:nvSpPr>
          <p:cNvPr id="90" name="Rectangle 89"/>
          <p:cNvSpPr>
            <a:spLocks noChangeArrowheads="1"/>
          </p:cNvSpPr>
          <p:nvPr/>
        </p:nvSpPr>
        <p:spPr bwMode="auto">
          <a:xfrm>
            <a:off x="6129338" y="5554663"/>
            <a:ext cx="950912" cy="817562"/>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dirty="0" smtClean="0">
                <a:solidFill>
                  <a:srgbClr val="404040"/>
                </a:solidFill>
                <a:latin typeface="Georgia" panose="02040502050405020303" pitchFamily="18" charset="0"/>
              </a:rPr>
              <a:t>Other</a:t>
            </a:r>
          </a:p>
          <a:p>
            <a:pPr algn="ctr" eaLnBrk="1" hangingPunct="1">
              <a:defRPr/>
            </a:pPr>
            <a:r>
              <a:rPr lang="en-US" altLang="en-US" sz="1600" b="1" dirty="0" smtClean="0">
                <a:solidFill>
                  <a:srgbClr val="404040"/>
                </a:solidFill>
                <a:latin typeface="Georgia" panose="02040502050405020303" pitchFamily="18" charset="0"/>
              </a:rPr>
              <a:t>PNPs</a:t>
            </a:r>
            <a:endParaRPr lang="en-US" altLang="en-US" sz="1600" b="1" dirty="0">
              <a:solidFill>
                <a:srgbClr val="404040"/>
              </a:solidFill>
              <a:latin typeface="Calibri" panose="020F0502020204030204" pitchFamily="34" charset="0"/>
            </a:endParaRPr>
          </a:p>
        </p:txBody>
      </p:sp>
      <p:cxnSp>
        <p:nvCxnSpPr>
          <p:cNvPr id="79" name="Straight Arrow Connector 78"/>
          <p:cNvCxnSpPr>
            <a:stCxn id="95" idx="2"/>
            <a:endCxn id="101" idx="0"/>
          </p:cNvCxnSpPr>
          <p:nvPr/>
        </p:nvCxnSpPr>
        <p:spPr>
          <a:xfrm>
            <a:off x="4441825" y="2181225"/>
            <a:ext cx="9525" cy="425450"/>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111" name="Straight Arrow Connector 110"/>
          <p:cNvCxnSpPr/>
          <p:nvPr/>
        </p:nvCxnSpPr>
        <p:spPr>
          <a:xfrm>
            <a:off x="2273300" y="5141913"/>
            <a:ext cx="0" cy="422275"/>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113" name="Straight Connector 112"/>
          <p:cNvCxnSpPr/>
          <p:nvPr/>
        </p:nvCxnSpPr>
        <p:spPr>
          <a:xfrm flipV="1">
            <a:off x="2265363" y="5118100"/>
            <a:ext cx="4322762" cy="15875"/>
          </a:xfrm>
          <a:prstGeom prst="line">
            <a:avLst/>
          </a:prstGeom>
          <a:noFill/>
          <a:ln w="38100" cap="rnd" cmpd="sng" algn="ctr">
            <a:solidFill>
              <a:schemeClr val="bg1">
                <a:lumMod val="75000"/>
                <a:lumOff val="25000"/>
              </a:schemeClr>
            </a:solidFill>
            <a:prstDash val="solid"/>
          </a:ln>
          <a:effectLst/>
        </p:spPr>
      </p:cxnSp>
      <p:cxnSp>
        <p:nvCxnSpPr>
          <p:cNvPr id="118" name="Straight Arrow Connector 117"/>
          <p:cNvCxnSpPr/>
          <p:nvPr/>
        </p:nvCxnSpPr>
        <p:spPr>
          <a:xfrm>
            <a:off x="4468813" y="5127625"/>
            <a:ext cx="0" cy="428625"/>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5" name="Straight Connector 4"/>
          <p:cNvCxnSpPr/>
          <p:nvPr/>
        </p:nvCxnSpPr>
        <p:spPr>
          <a:xfrm>
            <a:off x="130175" y="2592388"/>
            <a:ext cx="87757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7950" y="5089525"/>
            <a:ext cx="8834438" cy="396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575050" y="3576638"/>
            <a:ext cx="1733550" cy="15033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7" name="Rounded Rectangle 16"/>
          <p:cNvSpPr/>
          <p:nvPr/>
        </p:nvSpPr>
        <p:spPr>
          <a:xfrm>
            <a:off x="7710488" y="3368675"/>
            <a:ext cx="1195387" cy="98583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DHS</a:t>
            </a:r>
          </a:p>
          <a:p>
            <a:pPr algn="ctr" eaLnBrk="1" hangingPunct="1">
              <a:defRPr/>
            </a:pPr>
            <a:r>
              <a:rPr lang="en-US" sz="1600" b="1" dirty="0">
                <a:solidFill>
                  <a:schemeClr val="tx1"/>
                </a:solidFill>
              </a:rPr>
              <a:t>OIG</a:t>
            </a:r>
          </a:p>
        </p:txBody>
      </p:sp>
      <p:cxnSp>
        <p:nvCxnSpPr>
          <p:cNvPr id="19" name="Straight Connector 18"/>
          <p:cNvCxnSpPr/>
          <p:nvPr/>
        </p:nvCxnSpPr>
        <p:spPr>
          <a:xfrm>
            <a:off x="1824038" y="1309688"/>
            <a:ext cx="6350" cy="508476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4451350" y="3370263"/>
            <a:ext cx="0" cy="531812"/>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99" name="Straight Arrow Connector 98"/>
          <p:cNvCxnSpPr>
            <a:stCxn id="16" idx="6"/>
            <a:endCxn id="75" idx="1"/>
          </p:cNvCxnSpPr>
          <p:nvPr/>
        </p:nvCxnSpPr>
        <p:spPr>
          <a:xfrm>
            <a:off x="5308600" y="4328319"/>
            <a:ext cx="2044510" cy="1729852"/>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stCxn id="65" idx="3"/>
            <a:endCxn id="66" idx="1"/>
          </p:cNvCxnSpPr>
          <p:nvPr/>
        </p:nvCxnSpPr>
        <p:spPr>
          <a:xfrm>
            <a:off x="5265738" y="4312444"/>
            <a:ext cx="2097632" cy="885825"/>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72734" name="Picture 10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795838"/>
            <a:ext cx="2317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Right Brace 113"/>
          <p:cNvSpPr/>
          <p:nvPr/>
        </p:nvSpPr>
        <p:spPr>
          <a:xfrm>
            <a:off x="7096125" y="1662303"/>
            <a:ext cx="567413" cy="4289387"/>
          </a:xfrm>
          <a:prstGeom prst="rightBrace">
            <a:avLst/>
          </a:prstGeom>
          <a:ln>
            <a:solidFill>
              <a:srgbClr val="FF0000"/>
            </a:solidFill>
          </a:ln>
        </p:spPr>
        <p:style>
          <a:lnRef idx="3">
            <a:schemeClr val="accent1"/>
          </a:lnRef>
          <a:fillRef idx="0">
            <a:schemeClr val="accent1"/>
          </a:fillRef>
          <a:effectRef idx="2">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atin typeface="Georgia" panose="02040502050405020303" pitchFamily="18" charset="0"/>
            </a:endParaRPr>
          </a:p>
        </p:txBody>
      </p:sp>
      <p:cxnSp>
        <p:nvCxnSpPr>
          <p:cNvPr id="41" name="Straight Arrow Connector 40"/>
          <p:cNvCxnSpPr/>
          <p:nvPr/>
        </p:nvCxnSpPr>
        <p:spPr>
          <a:xfrm>
            <a:off x="3390900" y="5141913"/>
            <a:ext cx="11113" cy="422275"/>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42" name="Straight Arrow Connector 41"/>
          <p:cNvCxnSpPr/>
          <p:nvPr/>
        </p:nvCxnSpPr>
        <p:spPr>
          <a:xfrm>
            <a:off x="5532438" y="5153025"/>
            <a:ext cx="11112" cy="423863"/>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43" name="Straight Arrow Connector 42"/>
          <p:cNvCxnSpPr>
            <a:endCxn id="90" idx="0"/>
          </p:cNvCxnSpPr>
          <p:nvPr/>
        </p:nvCxnSpPr>
        <p:spPr>
          <a:xfrm flipH="1">
            <a:off x="6604000" y="5140325"/>
            <a:ext cx="14288" cy="414338"/>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52" name="Straight Arrow Connector 51"/>
          <p:cNvCxnSpPr>
            <a:stCxn id="95" idx="2"/>
          </p:cNvCxnSpPr>
          <p:nvPr/>
        </p:nvCxnSpPr>
        <p:spPr>
          <a:xfrm flipH="1">
            <a:off x="2698750" y="2181225"/>
            <a:ext cx="1743075" cy="430213"/>
          </a:xfrm>
          <a:prstGeom prst="straightConnector1">
            <a:avLst/>
          </a:prstGeom>
          <a:noFill/>
          <a:ln w="38100" cap="rnd" cmpd="sng" algn="ctr">
            <a:solidFill>
              <a:schemeClr val="bg1">
                <a:lumMod val="75000"/>
                <a:lumOff val="25000"/>
              </a:schemeClr>
            </a:solidFill>
            <a:prstDash val="solid"/>
            <a:tailEnd type="triangle"/>
          </a:ln>
          <a:effectLst/>
        </p:spPr>
      </p:cxnSp>
      <p:sp>
        <p:nvSpPr>
          <p:cNvPr id="57" name="TextBox 56"/>
          <p:cNvSpPr txBox="1"/>
          <p:nvPr/>
        </p:nvSpPr>
        <p:spPr>
          <a:xfrm>
            <a:off x="225425" y="6380163"/>
            <a:ext cx="8658225" cy="307975"/>
          </a:xfrm>
          <a:prstGeom prst="rect">
            <a:avLst/>
          </a:prstGeom>
          <a:noFill/>
        </p:spPr>
        <p:txBody>
          <a:bodyPr>
            <a:spAutoFit/>
          </a:bodyPr>
          <a:lstStyle/>
          <a:p>
            <a:pPr algn="ctr" eaLnBrk="1" hangingPunct="1">
              <a:defRPr/>
            </a:pPr>
            <a:r>
              <a:rPr lang="en-US" sz="1400" b="1" dirty="0">
                <a:effectLst>
                  <a:outerShdw blurRad="101600" dist="38100" dir="2700000" algn="tl" rotWithShape="0">
                    <a:prstClr val="black">
                      <a:alpha val="50000"/>
                    </a:prstClr>
                  </a:outerShdw>
                </a:effectLst>
                <a:latin typeface="Kozuka Gothic Pro M" pitchFamily="34" charset="-128"/>
                <a:ea typeface="Kozuka Gothic Pro M" pitchFamily="34" charset="-128"/>
                <a:cs typeface="Arial" charset="0"/>
              </a:rPr>
              <a:t>*Certain tribal governments may elect to act as a recipient under the Stafford Act</a:t>
            </a:r>
          </a:p>
        </p:txBody>
      </p:sp>
      <p:sp>
        <p:nvSpPr>
          <p:cNvPr id="44" name="Rectangle 43"/>
          <p:cNvSpPr>
            <a:spLocks noChangeArrowheads="1"/>
          </p:cNvSpPr>
          <p:nvPr/>
        </p:nvSpPr>
        <p:spPr bwMode="auto">
          <a:xfrm>
            <a:off x="2925764" y="5554484"/>
            <a:ext cx="950913" cy="817562"/>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dirty="0">
                <a:solidFill>
                  <a:srgbClr val="404040"/>
                </a:solidFill>
                <a:latin typeface="Georgia" panose="02040502050405020303" pitchFamily="18" charset="0"/>
              </a:rPr>
              <a:t>Tribal </a:t>
            </a:r>
            <a:r>
              <a:rPr lang="en-US" altLang="en-US" sz="1600" b="1" dirty="0" smtClean="0">
                <a:solidFill>
                  <a:srgbClr val="404040"/>
                </a:solidFill>
                <a:latin typeface="Georgia" panose="02040502050405020303" pitchFamily="18" charset="0"/>
              </a:rPr>
              <a:t>Gov’ts*</a:t>
            </a:r>
            <a:endParaRPr lang="en-US" altLang="en-US" sz="1600" b="1" dirty="0">
              <a:solidFill>
                <a:srgbClr val="404040"/>
              </a:solidFill>
              <a:latin typeface="Calibri" panose="020F0502020204030204" pitchFamily="34" charset="0"/>
            </a:endParaRPr>
          </a:p>
        </p:txBody>
      </p:sp>
      <p:sp>
        <p:nvSpPr>
          <p:cNvPr id="66" name="Rectangle 65"/>
          <p:cNvSpPr>
            <a:spLocks noChangeArrowheads="1"/>
          </p:cNvSpPr>
          <p:nvPr/>
        </p:nvSpPr>
        <p:spPr bwMode="auto">
          <a:xfrm>
            <a:off x="7363370" y="4789487"/>
            <a:ext cx="1627187" cy="817563"/>
          </a:xfrm>
          <a:prstGeom prst="rect">
            <a:avLst/>
          </a:prstGeom>
          <a:solidFill>
            <a:srgbClr val="D6E0D5"/>
          </a:solidFill>
          <a:ln w="9525">
            <a:solidFill>
              <a:srgbClr val="8FB08C"/>
            </a:solidFill>
            <a:miter lim="800000"/>
            <a:headEnd/>
            <a:tailEnd/>
          </a:ln>
          <a:effectLst>
            <a:outerShdw blurRad="50800" dist="25400" dir="5400000" rotWithShape="0">
              <a:srgbClr val="808080">
                <a:alpha val="34998"/>
              </a:srgbClr>
            </a:outerShdw>
          </a:effectLst>
        </p:spPr>
        <p:txBody>
          <a:bodyPr anchor="ctr"/>
          <a:lstStyle/>
          <a:p>
            <a:pPr algn="ctr" eaLnBrk="1" hangingPunct="1">
              <a:defRPr/>
            </a:pPr>
            <a:r>
              <a:rPr lang="en-US" sz="1600" b="1" kern="0" dirty="0">
                <a:solidFill>
                  <a:prstClr val="black">
                    <a:lumMod val="75000"/>
                    <a:lumOff val="25000"/>
                  </a:prstClr>
                </a:solidFill>
                <a:latin typeface="Calibri"/>
                <a:cs typeface="+mn-cs"/>
              </a:rPr>
              <a:t>Instrumentality of the State</a:t>
            </a:r>
          </a:p>
        </p:txBody>
      </p:sp>
      <p:sp>
        <p:nvSpPr>
          <p:cNvPr id="75" name="Rectangle 74"/>
          <p:cNvSpPr>
            <a:spLocks noChangeArrowheads="1"/>
          </p:cNvSpPr>
          <p:nvPr/>
        </p:nvSpPr>
        <p:spPr bwMode="auto">
          <a:xfrm>
            <a:off x="7353110" y="5649390"/>
            <a:ext cx="1627187" cy="817562"/>
          </a:xfrm>
          <a:prstGeom prst="rect">
            <a:avLst/>
          </a:prstGeom>
          <a:solidFill>
            <a:srgbClr val="D6E0D5"/>
          </a:solidFill>
          <a:ln w="9525">
            <a:solidFill>
              <a:srgbClr val="8FB08C"/>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State Agency</a:t>
            </a:r>
            <a:endParaRPr lang="en-US" altLang="en-US" sz="1600" b="1">
              <a:solidFill>
                <a:srgbClr val="404040"/>
              </a:solidFill>
              <a:latin typeface="Calibri" panose="020F0502020204030204" pitchFamily="34" charset="0"/>
            </a:endParaRPr>
          </a:p>
        </p:txBody>
      </p:sp>
    </p:spTree>
    <p:extLst>
      <p:ext uri="{BB962C8B-B14F-4D97-AF65-F5344CB8AC3E}">
        <p14:creationId xmlns:p14="http://schemas.microsoft.com/office/powerpoint/2010/main" val="373399414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1625" y="174625"/>
            <a:ext cx="8534400" cy="758825"/>
          </a:xfrm>
        </p:spPr>
        <p:txBody>
          <a:bodyPr/>
          <a:lstStyle/>
          <a:p>
            <a:pPr algn="l" eaLnBrk="1" hangingPunct="1"/>
            <a:r>
              <a:rPr lang="en-US" altLang="en-US" sz="3400" b="1" smtClean="0">
                <a:solidFill>
                  <a:srgbClr val="7B9899"/>
                </a:solidFill>
              </a:rPr>
              <a:t>Agenda</a:t>
            </a:r>
          </a:p>
        </p:txBody>
      </p:sp>
      <p:sp>
        <p:nvSpPr>
          <p:cNvPr id="60422"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Procurement Standards for Other Non-Federal Entities</a:t>
            </a:r>
          </a:p>
          <a:p>
            <a:pPr eaLnBrk="1" hangingPunct="1"/>
            <a:r>
              <a:rPr lang="en-US" altLang="en-US" sz="2200" dirty="0" smtClean="0"/>
              <a:t>Differences Between the New and Old Procurement Standards</a:t>
            </a:r>
          </a:p>
        </p:txBody>
      </p:sp>
      <p:sp>
        <p:nvSpPr>
          <p:cNvPr id="12" name="Rectangle 1"/>
          <p:cNvSpPr>
            <a:spLocks noChangeArrowheads="1"/>
          </p:cNvSpPr>
          <p:nvPr/>
        </p:nvSpPr>
        <p:spPr bwMode="auto">
          <a:xfrm>
            <a:off x="377825" y="2371832"/>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187938400"/>
      </p:ext>
    </p:extLst>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Why We’re Here…</a:t>
            </a:r>
          </a:p>
        </p:txBody>
      </p:sp>
      <p:sp>
        <p:nvSpPr>
          <p:cNvPr id="14339" name="Content Placeholder 2"/>
          <p:cNvSpPr>
            <a:spLocks noGrp="1"/>
          </p:cNvSpPr>
          <p:nvPr>
            <p:ph sz="quarter" idx="1"/>
          </p:nvPr>
        </p:nvSpPr>
        <p:spPr>
          <a:xfrm>
            <a:off x="162046" y="1365126"/>
            <a:ext cx="8643817" cy="4572000"/>
          </a:xfrm>
        </p:spPr>
        <p:txBody>
          <a:bodyPr/>
          <a:lstStyle/>
          <a:p>
            <a:pPr eaLnBrk="1" hangingPunct="1"/>
            <a:r>
              <a:rPr lang="en-US" altLang="en-US" sz="2200" dirty="0" smtClean="0"/>
              <a:t>DHS OIG audits of FEMA disaster grants FYs 09-14:</a:t>
            </a:r>
          </a:p>
          <a:p>
            <a:pPr lvl="1" eaLnBrk="1" hangingPunct="1"/>
            <a:r>
              <a:rPr lang="en-US" altLang="en-US" sz="2000" dirty="0" smtClean="0"/>
              <a:t>Resulted in 82 recommendations related to recipient and </a:t>
            </a:r>
            <a:r>
              <a:rPr lang="en-US" altLang="en-US" sz="2000" dirty="0" err="1" smtClean="0"/>
              <a:t>subrecipient</a:t>
            </a:r>
            <a:r>
              <a:rPr lang="en-US" altLang="en-US" sz="2000" dirty="0" smtClean="0"/>
              <a:t> failures to adhere to the federal procurement </a:t>
            </a:r>
            <a:r>
              <a:rPr lang="en-US" altLang="en-US" sz="2000" dirty="0" err="1" smtClean="0"/>
              <a:t>stds</a:t>
            </a:r>
            <a:endParaRPr lang="en-US" altLang="en-US" sz="2000" dirty="0" smtClean="0"/>
          </a:p>
          <a:p>
            <a:pPr lvl="1" eaLnBrk="1" hangingPunct="1"/>
            <a:r>
              <a:rPr lang="en-US" altLang="en-US" sz="2000" dirty="0" smtClean="0"/>
              <a:t>OIG recommended $387.3 million in disallowed costs</a:t>
            </a:r>
          </a:p>
          <a:p>
            <a:pPr eaLnBrk="1" hangingPunct="1"/>
            <a:r>
              <a:rPr lang="en-US" altLang="en-US" sz="2200" dirty="0" smtClean="0"/>
              <a:t>DHS OIG audits of FEMA disaster grants FY 15:</a:t>
            </a:r>
          </a:p>
          <a:p>
            <a:pPr lvl="1" eaLnBrk="1" hangingPunct="1"/>
            <a:r>
              <a:rPr lang="en-US" altLang="en-US" sz="2000" dirty="0" smtClean="0"/>
              <a:t>15 recommendations to disallow $122,213,672</a:t>
            </a:r>
          </a:p>
          <a:p>
            <a:pPr eaLnBrk="1" hangingPunct="1"/>
            <a:r>
              <a:rPr lang="en-US" altLang="en-US" sz="2200" dirty="0" smtClean="0"/>
              <a:t>Common Findings:</a:t>
            </a:r>
          </a:p>
          <a:p>
            <a:pPr lvl="1" eaLnBrk="1" hangingPunct="1"/>
            <a:r>
              <a:rPr lang="en-US" altLang="en-US" sz="2000" dirty="0" smtClean="0"/>
              <a:t>Noncompetitive contracting practices</a:t>
            </a:r>
          </a:p>
          <a:p>
            <a:pPr lvl="1" eaLnBrk="1" hangingPunct="1"/>
            <a:r>
              <a:rPr lang="en-US" altLang="en-US" sz="2000" dirty="0" smtClean="0"/>
              <a:t>Failure to include required contract provisions</a:t>
            </a:r>
          </a:p>
          <a:p>
            <a:pPr lvl="1" eaLnBrk="1" hangingPunct="1"/>
            <a:r>
              <a:rPr lang="en-US" altLang="en-US" sz="2000" dirty="0" smtClean="0"/>
              <a:t>Failure to employ required procedures to ensure small/minority/women-owned firms are used</a:t>
            </a:r>
          </a:p>
          <a:p>
            <a:pPr lvl="1" eaLnBrk="1" hangingPunct="1"/>
            <a:r>
              <a:rPr lang="en-US" altLang="en-US" sz="2000" dirty="0" smtClean="0"/>
              <a:t>Cost-plus-percentage-of-cost contracting</a:t>
            </a:r>
          </a:p>
        </p:txBody>
      </p:sp>
      <p:sp>
        <p:nvSpPr>
          <p:cNvPr id="5" name="TextBox 4"/>
          <p:cNvSpPr txBox="1">
            <a:spLocks noChangeArrowheads="1"/>
          </p:cNvSpPr>
          <p:nvPr/>
        </p:nvSpPr>
        <p:spPr bwMode="auto">
          <a:xfrm>
            <a:off x="6255273" y="3198703"/>
            <a:ext cx="2743200" cy="3170099"/>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000" i="1" dirty="0">
                <a:solidFill>
                  <a:schemeClr val="bg1"/>
                </a:solidFill>
                <a:latin typeface="Arial" panose="020B0604020202020204" pitchFamily="34" charset="0"/>
              </a:rPr>
              <a:t>Non-compliance with the Federal procurement requirements may comprise a material failure to comply with the terms of the disaster grant award and violate the FEMA-State Agreement.</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625" y="184150"/>
            <a:ext cx="8534400" cy="981075"/>
          </a:xfrm>
        </p:spPr>
        <p:txBody>
          <a:bodyPr>
            <a:normAutofit fontScale="90000"/>
          </a:bodyPr>
          <a:lstStyle/>
          <a:p>
            <a:pPr algn="l" eaLnBrk="1" fontAlgn="auto" hangingPunct="1">
              <a:spcAft>
                <a:spcPts val="0"/>
              </a:spcAft>
              <a:defRPr/>
            </a:pPr>
            <a:r>
              <a:rPr lang="en-US" sz="3600" b="1" dirty="0">
                <a:solidFill>
                  <a:srgbClr val="7B9899"/>
                </a:solidFill>
              </a:rPr>
              <a:t>FEMA Procurement Disaster </a:t>
            </a:r>
            <a:br>
              <a:rPr lang="en-US" sz="3600" b="1" dirty="0">
                <a:solidFill>
                  <a:srgbClr val="7B9899"/>
                </a:solidFill>
              </a:rPr>
            </a:br>
            <a:r>
              <a:rPr lang="en-US" sz="3600" b="1" dirty="0">
                <a:solidFill>
                  <a:srgbClr val="7B9899"/>
                </a:solidFill>
              </a:rPr>
              <a:t>Assistance Team (PDAT)</a:t>
            </a:r>
          </a:p>
        </p:txBody>
      </p:sp>
      <p:sp>
        <p:nvSpPr>
          <p:cNvPr id="14339" name="Content Placeholder 2"/>
          <p:cNvSpPr>
            <a:spLocks noGrp="1"/>
          </p:cNvSpPr>
          <p:nvPr>
            <p:ph sz="quarter" idx="1"/>
          </p:nvPr>
        </p:nvSpPr>
        <p:spPr>
          <a:xfrm>
            <a:off x="301625" y="1527175"/>
            <a:ext cx="8504238" cy="4572000"/>
          </a:xfrm>
        </p:spPr>
        <p:txBody>
          <a:bodyPr>
            <a:normAutofit fontScale="92500" lnSpcReduction="10000"/>
          </a:bodyPr>
          <a:lstStyle/>
          <a:p>
            <a:pPr eaLnBrk="1" hangingPunct="1">
              <a:defRPr/>
            </a:pPr>
            <a:r>
              <a:rPr lang="en-US" sz="2400" dirty="0"/>
              <a:t>PDAT was stood up by the FEMA </a:t>
            </a:r>
            <a:r>
              <a:rPr lang="en-US" sz="2400" dirty="0" smtClean="0"/>
              <a:t>Office </a:t>
            </a:r>
            <a:r>
              <a:rPr lang="en-US" sz="2400" dirty="0"/>
              <a:t>of Chief Counsel in </a:t>
            </a:r>
            <a:r>
              <a:rPr lang="en-US" sz="2400" dirty="0" smtClean="0"/>
              <a:t>April </a:t>
            </a:r>
            <a:r>
              <a:rPr lang="en-US" sz="2400" dirty="0"/>
              <a:t>2014 to train </a:t>
            </a:r>
            <a:r>
              <a:rPr lang="en-US" sz="2400" dirty="0" smtClean="0"/>
              <a:t>and </a:t>
            </a:r>
            <a:r>
              <a:rPr lang="en-US" sz="2400" dirty="0"/>
              <a:t>assist applicants, </a:t>
            </a:r>
            <a:r>
              <a:rPr lang="en-US" sz="2400" dirty="0" smtClean="0"/>
              <a:t>emergency management </a:t>
            </a:r>
            <a:r>
              <a:rPr lang="en-US" sz="2400" dirty="0"/>
              <a:t>personnel at all levels</a:t>
            </a:r>
            <a:r>
              <a:rPr lang="en-US" sz="2400" dirty="0" smtClean="0"/>
              <a:t>, </a:t>
            </a:r>
            <a:r>
              <a:rPr lang="en-US" sz="2400" dirty="0"/>
              <a:t>and FEMA personnel on the </a:t>
            </a:r>
            <a:r>
              <a:rPr lang="en-US" sz="2400" dirty="0" smtClean="0"/>
              <a:t>procurement </a:t>
            </a:r>
            <a:r>
              <a:rPr lang="en-US" sz="2400" dirty="0"/>
              <a:t>rules that must be followed </a:t>
            </a:r>
            <a:r>
              <a:rPr lang="en-US" sz="2400" dirty="0" smtClean="0"/>
              <a:t>when </a:t>
            </a:r>
            <a:r>
              <a:rPr lang="en-US" sz="2400" dirty="0"/>
              <a:t>contracting for work using Federal </a:t>
            </a:r>
            <a:r>
              <a:rPr lang="en-US" sz="2400" dirty="0" smtClean="0"/>
              <a:t>disaster </a:t>
            </a:r>
            <a:r>
              <a:rPr lang="en-US" sz="2400" dirty="0"/>
              <a:t>assistance funds.  This </a:t>
            </a:r>
            <a:r>
              <a:rPr lang="en-US" sz="2400" dirty="0" smtClean="0"/>
              <a:t>constitutes </a:t>
            </a:r>
            <a:r>
              <a:rPr lang="en-US" sz="2400" dirty="0"/>
              <a:t>a large part of </a:t>
            </a:r>
            <a:r>
              <a:rPr lang="en-US" sz="2400" dirty="0" smtClean="0"/>
              <a:t>PDAT’s </a:t>
            </a:r>
            <a:r>
              <a:rPr lang="en-US" sz="2400" dirty="0"/>
              <a:t>mission</a:t>
            </a:r>
            <a:r>
              <a:rPr lang="en-US" sz="2400" dirty="0" smtClean="0"/>
              <a:t>.</a:t>
            </a:r>
          </a:p>
          <a:p>
            <a:pPr eaLnBrk="1" hangingPunct="1"/>
            <a:r>
              <a:rPr lang="en-US" altLang="en-US" sz="2400" dirty="0"/>
              <a:t>We also assist applicants by reviewing questions from, and providing answers through FEMA personnel, as we are not legal advisors for applicants.  </a:t>
            </a:r>
            <a:endParaRPr lang="en-US" altLang="en-US" sz="1000" dirty="0"/>
          </a:p>
          <a:p>
            <a:pPr eaLnBrk="1" hangingPunct="1"/>
            <a:r>
              <a:rPr lang="en-US" altLang="en-US" sz="2400" dirty="0"/>
              <a:t>We also oftentimes deploy to Joint Field Offices (“JFO”) to provide support to applicants, deployed FEMA personnel, and emergency management personnel on the ground</a:t>
            </a:r>
            <a:r>
              <a:rPr lang="en-US" altLang="en-US" sz="2400" dirty="0" smtClean="0"/>
              <a:t>.</a:t>
            </a:r>
            <a:endParaRPr lang="en-US" sz="2400" dirty="0"/>
          </a:p>
          <a:p>
            <a:pPr eaLnBrk="1" hangingPunct="1">
              <a:buFont typeface="Wingdings 2" panose="05020102010507070707" pitchFamily="18" charset="2"/>
              <a:buNone/>
              <a:defRPr/>
            </a:pPr>
            <a:r>
              <a:rPr lang="en-US" sz="2400" dirty="0"/>
              <a:t>     </a:t>
            </a:r>
          </a:p>
          <a:p>
            <a:pPr eaLnBrk="1" hangingPunct="1">
              <a:buFont typeface="Wingdings 2" panose="05020102010507070707" pitchFamily="18" charset="2"/>
              <a:buNone/>
              <a:defRPr/>
            </a:pPr>
            <a:endParaRPr lang="en-US" sz="2400" dirty="0"/>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1"/>
          </p:nvPr>
        </p:nvSpPr>
        <p:spPr>
          <a:xfrm>
            <a:off x="249237" y="1536700"/>
            <a:ext cx="8586787" cy="4572000"/>
          </a:xfrm>
        </p:spPr>
        <p:txBody>
          <a:bodyPr/>
          <a:lstStyle/>
          <a:p>
            <a:pPr eaLnBrk="1" hangingPunct="1">
              <a:lnSpc>
                <a:spcPct val="90000"/>
              </a:lnSpc>
            </a:pPr>
            <a:r>
              <a:rPr lang="en-US" altLang="en-US" sz="2200" dirty="0" smtClean="0"/>
              <a:t>We will provide an electronic copy of the slides to you after the conclusion of the training session.</a:t>
            </a:r>
          </a:p>
          <a:p>
            <a:pPr eaLnBrk="1" hangingPunct="1">
              <a:lnSpc>
                <a:spcPct val="90000"/>
              </a:lnSpc>
              <a:buFont typeface="Wingdings 2" panose="05020102010507070707" pitchFamily="18" charset="2"/>
              <a:buNone/>
            </a:pPr>
            <a:endParaRPr lang="en-US" altLang="en-US" sz="2200" dirty="0" smtClean="0"/>
          </a:p>
          <a:p>
            <a:pPr eaLnBrk="1" hangingPunct="1">
              <a:lnSpc>
                <a:spcPct val="90000"/>
              </a:lnSpc>
            </a:pPr>
            <a:r>
              <a:rPr lang="en-US" altLang="en-US" sz="2200" dirty="0" smtClean="0"/>
              <a:t>We highly encourage you to download copies of the procurement regulations.</a:t>
            </a:r>
          </a:p>
          <a:p>
            <a:pPr eaLnBrk="1" hangingPunct="1">
              <a:lnSpc>
                <a:spcPct val="90000"/>
              </a:lnSpc>
              <a:buFont typeface="Wingdings 2" panose="05020102010507070707" pitchFamily="18" charset="2"/>
              <a:buNone/>
            </a:pPr>
            <a:endParaRPr lang="en-US" altLang="en-US" sz="2200" dirty="0" smtClean="0"/>
          </a:p>
          <a:p>
            <a:pPr eaLnBrk="1" hangingPunct="1">
              <a:lnSpc>
                <a:spcPct val="90000"/>
              </a:lnSpc>
            </a:pPr>
            <a:r>
              <a:rPr lang="en-US" altLang="en-US" sz="2200" dirty="0" smtClean="0"/>
              <a:t>Please also go to: </a:t>
            </a:r>
            <a:r>
              <a:rPr lang="en-US" altLang="en-US" sz="2200" dirty="0" smtClean="0">
                <a:solidFill>
                  <a:srgbClr val="070000"/>
                </a:solidFill>
                <a:hlinkClick r:id="rId3"/>
              </a:rPr>
              <a:t>www.fema.gov/procurement-disaster-assistance-team</a:t>
            </a:r>
            <a:r>
              <a:rPr lang="en-US" altLang="en-US" sz="2200" dirty="0" smtClean="0">
                <a:solidFill>
                  <a:srgbClr val="070000"/>
                </a:solidFill>
              </a:rPr>
              <a:t> </a:t>
            </a:r>
          </a:p>
          <a:p>
            <a:pPr eaLnBrk="1" hangingPunct="1">
              <a:lnSpc>
                <a:spcPct val="190000"/>
              </a:lnSpc>
              <a:buFont typeface="Wingdings 2" panose="05020102010507070707" pitchFamily="18" charset="2"/>
              <a:buNone/>
            </a:pPr>
            <a:endParaRPr lang="en-US" altLang="en-US" sz="2000" dirty="0" smtClean="0"/>
          </a:p>
        </p:txBody>
      </p:sp>
      <p:sp>
        <p:nvSpPr>
          <p:cNvPr id="14338" name="Title 1"/>
          <p:cNvSpPr>
            <a:spLocks noGrp="1"/>
          </p:cNvSpPr>
          <p:nvPr>
            <p:ph type="title"/>
          </p:nvPr>
        </p:nvSpPr>
        <p:spPr>
          <a:xfrm>
            <a:off x="301625" y="166688"/>
            <a:ext cx="8534400" cy="981075"/>
          </a:xfrm>
        </p:spPr>
        <p:txBody>
          <a:bodyPr>
            <a:normAutofit fontScale="90000"/>
          </a:bodyPr>
          <a:lstStyle/>
          <a:p>
            <a:pPr algn="l" eaLnBrk="1" fontAlgn="auto" hangingPunct="1">
              <a:spcAft>
                <a:spcPts val="0"/>
              </a:spcAft>
              <a:defRPr/>
            </a:pPr>
            <a:r>
              <a:rPr lang="en-US" sz="3600" b="1" dirty="0">
                <a:solidFill>
                  <a:srgbClr val="7B9899"/>
                </a:solidFill>
              </a:rPr>
              <a:t>FEMA Procurement Disaster </a:t>
            </a:r>
            <a:br>
              <a:rPr lang="en-US" sz="3600" b="1" dirty="0">
                <a:solidFill>
                  <a:srgbClr val="7B9899"/>
                </a:solidFill>
              </a:rPr>
            </a:br>
            <a:r>
              <a:rPr lang="en-US" sz="3600" b="1" dirty="0">
                <a:solidFill>
                  <a:srgbClr val="7B9899"/>
                </a:solidFill>
              </a:rPr>
              <a:t>Assistance Team (PDAT)</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16387" name="Content Placeholder 2"/>
          <p:cNvSpPr>
            <a:spLocks noGrp="1"/>
          </p:cNvSpPr>
          <p:nvPr>
            <p:ph sz="quarter" idx="1"/>
          </p:nvPr>
        </p:nvSpPr>
        <p:spPr>
          <a:xfrm>
            <a:off x="301625" y="1590675"/>
            <a:ext cx="8504238" cy="4508500"/>
          </a:xfrm>
        </p:spPr>
        <p:txBody>
          <a:bodyPr/>
          <a:lstStyle/>
          <a:p>
            <a:pPr eaLnBrk="1" hangingPunct="1"/>
            <a:r>
              <a:rPr lang="en-US" altLang="en-US" sz="2200" dirty="0" smtClean="0"/>
              <a:t>The Robert T. Stafford Disaster Relief and Emergency Assistance Act (“</a:t>
            </a:r>
            <a:r>
              <a:rPr lang="en-US" altLang="en-US" sz="2200" u="sng" dirty="0" smtClean="0"/>
              <a:t>Stafford Act</a:t>
            </a:r>
            <a:r>
              <a:rPr lang="en-US" altLang="en-US" sz="2200" dirty="0" smtClean="0"/>
              <a:t>”) authorizes Federal financial assistance for states, local and Indian tribal governments, and certain private nonprofit organizations to respond to and recover from emergencies and major disasters.</a:t>
            </a:r>
          </a:p>
          <a:p>
            <a:pPr eaLnBrk="1" hangingPunct="1"/>
            <a:r>
              <a:rPr lang="en-US" altLang="en-US" sz="2200" dirty="0" smtClean="0"/>
              <a:t>FEMA administers this financial assistance through various Stafford Act grant programs.</a:t>
            </a:r>
          </a:p>
          <a:p>
            <a:pPr lvl="1" eaLnBrk="1" hangingPunct="1"/>
            <a:r>
              <a:rPr lang="en-US" altLang="en-US" sz="1700" dirty="0" smtClean="0"/>
              <a:t>Public Assistance Program</a:t>
            </a:r>
          </a:p>
          <a:p>
            <a:pPr lvl="1" eaLnBrk="1" hangingPunct="1"/>
            <a:r>
              <a:rPr lang="en-US" altLang="en-US" sz="1700" dirty="0" smtClean="0"/>
              <a:t>Hazard Mitigation Grant Program</a:t>
            </a:r>
          </a:p>
          <a:p>
            <a:pPr lvl="1" eaLnBrk="1" hangingPunct="1"/>
            <a:r>
              <a:rPr lang="en-US" altLang="en-US" sz="1700" dirty="0" smtClean="0"/>
              <a:t>Pre-Disaster Mitigation </a:t>
            </a:r>
          </a:p>
        </p:txBody>
      </p:sp>
      <p:sp>
        <p:nvSpPr>
          <p:cNvPr id="37892" name="TextBox 4"/>
          <p:cNvSpPr txBox="1">
            <a:spLocks noChangeArrowheads="1"/>
          </p:cNvSpPr>
          <p:nvPr/>
        </p:nvSpPr>
        <p:spPr bwMode="auto">
          <a:xfrm>
            <a:off x="442913" y="720725"/>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Stafford Act   </a:t>
            </a:r>
            <a:r>
              <a:rPr lang="en-US" altLang="en-US" sz="1400">
                <a:latin typeface="Arial" panose="020B0604020202020204" pitchFamily="34" charset="0"/>
              </a:rPr>
              <a:t>                      </a:t>
            </a:r>
            <a:r>
              <a:rPr lang="en-US" altLang="en-US" sz="1400" b="1">
                <a:latin typeface="Arial" panose="020B0604020202020204" pitchFamily="34" charset="0"/>
              </a:rPr>
              <a:t>Applicability</a:t>
            </a:r>
            <a:r>
              <a:rPr lang="en-US" altLang="en-US" sz="1400">
                <a:latin typeface="Arial" panose="020B0604020202020204" pitchFamily="34" charset="0"/>
              </a:rPr>
              <a:t>                         </a:t>
            </a:r>
            <a:r>
              <a:rPr lang="en-US" altLang="en-US" sz="1400" b="1">
                <a:latin typeface="Arial" panose="020B0604020202020204" pitchFamily="34" charset="0"/>
              </a:rPr>
              <a:t>Grace Period                         </a:t>
            </a:r>
            <a:r>
              <a:rPr lang="en-US" altLang="en-US" sz="1400">
                <a:latin typeface="Arial" panose="020B0604020202020204" pitchFamily="34" charset="0"/>
              </a:rPr>
              <a:t> </a:t>
            </a:r>
            <a:r>
              <a:rPr lang="en-US" altLang="en-US" sz="1400" b="1">
                <a:latin typeface="Arial" panose="020B0604020202020204" pitchFamily="34" charset="0"/>
              </a:rPr>
              <a:t>Contracting</a:t>
            </a:r>
            <a:r>
              <a:rPr lang="en-US" altLang="en-US" sz="1400">
                <a:latin typeface="Arial" panose="020B0604020202020204" pitchFamily="34" charset="0"/>
              </a:rPr>
              <a:t>       </a:t>
            </a:r>
          </a:p>
        </p:txBody>
      </p:sp>
      <p:sp>
        <p:nvSpPr>
          <p:cNvPr id="6" name="Rounded Rectangle 5"/>
          <p:cNvSpPr/>
          <p:nvPr/>
        </p:nvSpPr>
        <p:spPr>
          <a:xfrm>
            <a:off x="417513" y="742950"/>
            <a:ext cx="1343025" cy="30797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16387" name="Content Placeholder 2"/>
          <p:cNvSpPr>
            <a:spLocks noGrp="1"/>
          </p:cNvSpPr>
          <p:nvPr>
            <p:ph sz="quarter" idx="1"/>
          </p:nvPr>
        </p:nvSpPr>
        <p:spPr>
          <a:xfrm>
            <a:off x="301625" y="1527175"/>
            <a:ext cx="8504238" cy="4572000"/>
          </a:xfrm>
        </p:spPr>
        <p:txBody>
          <a:bodyPr/>
          <a:lstStyle/>
          <a:p>
            <a:pPr eaLnBrk="1" hangingPunct="1"/>
            <a:r>
              <a:rPr lang="en-US" altLang="en-US" sz="2400" smtClean="0"/>
              <a:t>DHS adopted the Uniform Rules on December 19, 2014, in an Interim Rule (79 Fed. Reg. 75871)</a:t>
            </a:r>
          </a:p>
          <a:p>
            <a:pPr lvl="1" eaLnBrk="1" hangingPunct="1"/>
            <a:r>
              <a:rPr lang="en-US" altLang="en-US" sz="2000" smtClean="0">
                <a:solidFill>
                  <a:schemeClr val="tx1"/>
                </a:solidFill>
              </a:rPr>
              <a:t>The Uniform Rules apply to all new grant awards under emergencies and major disasters declared on or after December 26, 2014 (79 Fed. Reg. at 75872 and § 200.110)</a:t>
            </a:r>
          </a:p>
          <a:p>
            <a:pPr lvl="1" eaLnBrk="1" hangingPunct="1"/>
            <a:endParaRPr lang="en-US" altLang="en-US" sz="1000" smtClean="0">
              <a:solidFill>
                <a:schemeClr val="tx1"/>
              </a:solidFill>
            </a:endParaRPr>
          </a:p>
          <a:p>
            <a:pPr eaLnBrk="1" hangingPunct="1"/>
            <a:r>
              <a:rPr lang="en-US" altLang="en-US" sz="2400" smtClean="0"/>
              <a:t>The Uniform Rules, where applicable, supersede the procurement standards formerly found at 44 C.F.R. § 13.36 (applicable to States, local and tribal governments) and 2 C.F.R. pt. 215 (applicable to institutions of higher education, hospitals, and private nonprofit organizations)</a:t>
            </a:r>
          </a:p>
        </p:txBody>
      </p:sp>
      <p:sp>
        <p:nvSpPr>
          <p:cNvPr id="39940"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  </a:t>
            </a:r>
            <a:r>
              <a:rPr lang="en-US" altLang="en-US" sz="1400" dirty="0">
                <a:latin typeface="Arial" panose="020B0604020202020204" pitchFamily="34" charset="0"/>
              </a:rPr>
              <a:t>                     </a:t>
            </a:r>
            <a:r>
              <a:rPr lang="en-US" altLang="en-US" sz="1400" b="1" dirty="0">
                <a:latin typeface="Arial" panose="020B0604020202020204" pitchFamily="34" charset="0"/>
              </a:rPr>
              <a:t>Grace Period                          Contracting</a:t>
            </a:r>
            <a:r>
              <a:rPr lang="en-US" altLang="en-US" sz="1400" dirty="0">
                <a:latin typeface="Arial" panose="020B0604020202020204" pitchFamily="34" charset="0"/>
              </a:rPr>
              <a:t>      </a:t>
            </a:r>
          </a:p>
        </p:txBody>
      </p:sp>
      <p:sp>
        <p:nvSpPr>
          <p:cNvPr id="10" name="Rounded Rectangle 9"/>
          <p:cNvSpPr/>
          <p:nvPr/>
        </p:nvSpPr>
        <p:spPr>
          <a:xfrm>
            <a:off x="2690813" y="719138"/>
            <a:ext cx="1341437"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41987"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   </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a:latin typeface="Arial" panose="020B0604020202020204" pitchFamily="34" charset="0"/>
              </a:rPr>
              <a:t>Contracting </a:t>
            </a:r>
            <a:r>
              <a:rPr lang="en-US" altLang="en-US" sz="1400" dirty="0">
                <a:latin typeface="Arial" panose="020B0604020202020204" pitchFamily="34" charset="0"/>
              </a:rPr>
              <a:t>     </a:t>
            </a:r>
          </a:p>
        </p:txBody>
      </p:sp>
      <p:sp>
        <p:nvSpPr>
          <p:cNvPr id="78" name="Rounded Rectangle 77"/>
          <p:cNvSpPr/>
          <p:nvPr/>
        </p:nvSpPr>
        <p:spPr>
          <a:xfrm>
            <a:off x="2754313" y="723900"/>
            <a:ext cx="1328737"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graphicFrame>
        <p:nvGraphicFramePr>
          <p:cNvPr id="2" name="Diagram 1"/>
          <p:cNvGraphicFramePr/>
          <p:nvPr/>
        </p:nvGraphicFramePr>
        <p:xfrm>
          <a:off x="1524000" y="1396999"/>
          <a:ext cx="6096000" cy="4846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6038850" y="5207000"/>
            <a:ext cx="2895600" cy="1335088"/>
          </a:xfrm>
          <a:prstGeom prst="ellipse">
            <a:avLst/>
          </a:prstGeom>
          <a:solidFill>
            <a:schemeClr val="accent5"/>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*Grace Period*</a:t>
            </a:r>
          </a:p>
          <a:p>
            <a:pPr algn="ctr">
              <a:defRPr/>
            </a:pPr>
            <a:r>
              <a:rPr lang="en-US" sz="1000" dirty="0"/>
              <a:t>(2 CFR </a:t>
            </a:r>
            <a:r>
              <a:rPr lang="en-US" sz="1000" dirty="0">
                <a:solidFill>
                  <a:schemeClr val="bg1"/>
                </a:solidFill>
                <a:latin typeface="Times New Roman" panose="02020603050405020304" pitchFamily="18" charset="0"/>
                <a:cs typeface="Times New Roman" panose="02020603050405020304" pitchFamily="18" charset="0"/>
              </a:rPr>
              <a:t>§ </a:t>
            </a:r>
            <a:r>
              <a:rPr lang="en-US" sz="1000" dirty="0"/>
              <a:t>200.110)</a:t>
            </a:r>
          </a:p>
        </p:txBody>
      </p:sp>
      <p:sp>
        <p:nvSpPr>
          <p:cNvPr id="42" name="Rectangle 41"/>
          <p:cNvSpPr/>
          <p:nvPr/>
        </p:nvSpPr>
        <p:spPr>
          <a:xfrm>
            <a:off x="2157549" y="3293885"/>
            <a:ext cx="304800" cy="1081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100" b="1" dirty="0">
                <a:solidFill>
                  <a:schemeClr val="tx1"/>
                </a:solidFill>
              </a:rPr>
              <a:t>Dec. 26, 2014</a:t>
            </a:r>
          </a:p>
        </p:txBody>
      </p:sp>
      <p:sp>
        <p:nvSpPr>
          <p:cNvPr id="3" name="Oval 2"/>
          <p:cNvSpPr/>
          <p:nvPr/>
        </p:nvSpPr>
        <p:spPr>
          <a:xfrm>
            <a:off x="1935163" y="3217863"/>
            <a:ext cx="749300" cy="1233487"/>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Agenda</a:t>
            </a:r>
          </a:p>
        </p:txBody>
      </p:sp>
      <p:sp>
        <p:nvSpPr>
          <p:cNvPr id="17411"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Procurement Standards for Other Non-Federal Entities</a:t>
            </a:r>
          </a:p>
          <a:p>
            <a:pPr eaLnBrk="1" hangingPunct="1"/>
            <a:r>
              <a:rPr lang="en-US" altLang="en-US" sz="2200" dirty="0" smtClean="0"/>
              <a:t>Differences Between the New and Old Procurement Standards</a:t>
            </a:r>
          </a:p>
        </p:txBody>
      </p:sp>
      <p:sp>
        <p:nvSpPr>
          <p:cNvPr id="8" name="Rectangle 1"/>
          <p:cNvSpPr>
            <a:spLocks noChangeArrowheads="1"/>
          </p:cNvSpPr>
          <p:nvPr/>
        </p:nvSpPr>
        <p:spPr bwMode="auto">
          <a:xfrm>
            <a:off x="377825" y="1546225"/>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44036" name="Content Placeholder 2"/>
          <p:cNvSpPr>
            <a:spLocks noGrp="1"/>
          </p:cNvSpPr>
          <p:nvPr>
            <p:ph sz="quarter" idx="1"/>
          </p:nvPr>
        </p:nvSpPr>
        <p:spPr>
          <a:xfrm>
            <a:off x="301625" y="1527175"/>
            <a:ext cx="8504238" cy="4572000"/>
          </a:xfrm>
        </p:spPr>
        <p:txBody>
          <a:bodyPr/>
          <a:lstStyle/>
          <a:p>
            <a:pPr eaLnBrk="1" hangingPunct="1"/>
            <a:r>
              <a:rPr lang="en-US" altLang="en-US" sz="2400" u="sng" smtClean="0"/>
              <a:t>The Uniform Rules at 2 C.F.R. § 200.110 provide that</a:t>
            </a:r>
            <a:r>
              <a:rPr lang="en-US" altLang="en-US" sz="2400" smtClean="0"/>
              <a:t>:</a:t>
            </a:r>
            <a:endParaRPr lang="en-US" altLang="en-US" sz="2200" smtClean="0"/>
          </a:p>
          <a:p>
            <a:pPr lvl="1" eaLnBrk="1" hangingPunct="1"/>
            <a:r>
              <a:rPr lang="en-US" altLang="en-US" sz="1900" smtClean="0">
                <a:solidFill>
                  <a:schemeClr val="tx1"/>
                </a:solidFill>
              </a:rPr>
              <a:t>Federal awarding agencies must implement the policies and procedures applicable to Federal awards by promulgating a regulation to be effective by December 26, 2014 unless different provisions are required by statute or approved by OMB.  </a:t>
            </a:r>
            <a:r>
              <a:rPr lang="en-US" altLang="en-US" sz="1900" b="1" u="sng" smtClean="0">
                <a:solidFill>
                  <a:schemeClr val="tx1"/>
                </a:solidFill>
              </a:rPr>
              <a:t>For the procurement standards in §§ 200.317-.326, non-Federal entities may continue to comply with the procurement standards in previous OMB guidance (superseded by this part as described in § 200.104) for two additional fiscal years after this part goes into effect.</a:t>
            </a:r>
            <a:r>
              <a:rPr lang="en-US" altLang="en-US" sz="1900" smtClean="0">
                <a:solidFill>
                  <a:schemeClr val="tx1"/>
                </a:solidFill>
              </a:rPr>
              <a:t>  If a non-Federal entity chooses to use the previous procurement standards for two additional fiscal years before adopting the standards in this part, the non-Federal entity must document this decision in their internal procurement policies.</a:t>
            </a:r>
          </a:p>
        </p:txBody>
      </p:sp>
      <p:sp>
        <p:nvSpPr>
          <p:cNvPr id="44037"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a:latin typeface="Arial" panose="020B0604020202020204" pitchFamily="34" charset="0"/>
              </a:rPr>
              <a:t>Contracting </a:t>
            </a:r>
            <a:r>
              <a:rPr lang="en-US" altLang="en-US" sz="1400" dirty="0">
                <a:latin typeface="Arial" panose="020B0604020202020204" pitchFamily="34" charset="0"/>
              </a:rPr>
              <a:t>       </a:t>
            </a:r>
          </a:p>
        </p:txBody>
      </p:sp>
      <p:sp>
        <p:nvSpPr>
          <p:cNvPr id="11" name="Rounded Rectangle 10"/>
          <p:cNvSpPr/>
          <p:nvPr/>
        </p:nvSpPr>
        <p:spPr>
          <a:xfrm>
            <a:off x="4848529" y="717550"/>
            <a:ext cx="1343025" cy="338138"/>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46083"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a:latin typeface="Arial" panose="020B0604020202020204" pitchFamily="34" charset="0"/>
              </a:rPr>
              <a:t> Contracting      </a:t>
            </a:r>
          </a:p>
        </p:txBody>
      </p:sp>
      <p:sp>
        <p:nvSpPr>
          <p:cNvPr id="6" name="Rounded Rectangle 5"/>
          <p:cNvSpPr/>
          <p:nvPr/>
        </p:nvSpPr>
        <p:spPr>
          <a:xfrm>
            <a:off x="4914900" y="723900"/>
            <a:ext cx="1328738"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pic>
        <p:nvPicPr>
          <p:cNvPr id="23" name="Content Placeholder 7" descr="Fiscal Year 2.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7546"/>
          <a:stretch/>
        </p:blipFill>
        <p:spPr>
          <a:xfrm>
            <a:off x="3484678" y="2618057"/>
            <a:ext cx="5525971" cy="3387455"/>
          </a:xfrm>
        </p:spPr>
      </p:pic>
      <p:cxnSp>
        <p:nvCxnSpPr>
          <p:cNvPr id="24" name="Straight Connector 23"/>
          <p:cNvCxnSpPr/>
          <p:nvPr/>
        </p:nvCxnSpPr>
        <p:spPr>
          <a:xfrm flipH="1" flipV="1">
            <a:off x="7019779" y="2716863"/>
            <a:ext cx="25400" cy="1511031"/>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5" name="Curved Down Arrow 24"/>
          <p:cNvSpPr/>
          <p:nvPr/>
        </p:nvSpPr>
        <p:spPr>
          <a:xfrm rot="5400000" flipH="1" flipV="1">
            <a:off x="4214248" y="3973014"/>
            <a:ext cx="2928151" cy="954300"/>
          </a:xfrm>
          <a:prstGeom prst="curvedDownArrow">
            <a:avLst>
              <a:gd name="adj1" fmla="val 8663"/>
              <a:gd name="adj2" fmla="val 28809"/>
              <a:gd name="adj3" fmla="val 1770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atin typeface="Georgia" panose="02040502050405020303" pitchFamily="18" charset="0"/>
            </a:endParaRPr>
          </a:p>
        </p:txBody>
      </p:sp>
      <p:sp>
        <p:nvSpPr>
          <p:cNvPr id="26" name="TextBox 6"/>
          <p:cNvSpPr txBox="1">
            <a:spLocks noChangeArrowheads="1"/>
          </p:cNvSpPr>
          <p:nvPr/>
        </p:nvSpPr>
        <p:spPr bwMode="auto">
          <a:xfrm>
            <a:off x="7139908" y="2586307"/>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dirty="0">
                <a:latin typeface="Arial" panose="020B0604020202020204" pitchFamily="34" charset="0"/>
              </a:rPr>
              <a:t>October 1</a:t>
            </a:r>
          </a:p>
        </p:txBody>
      </p:sp>
      <p:sp>
        <p:nvSpPr>
          <p:cNvPr id="27" name="TextBox 7"/>
          <p:cNvSpPr txBox="1">
            <a:spLocks noChangeArrowheads="1"/>
          </p:cNvSpPr>
          <p:nvPr/>
        </p:nvSpPr>
        <p:spPr bwMode="auto">
          <a:xfrm>
            <a:off x="5325068" y="2586307"/>
            <a:ext cx="163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dirty="0">
                <a:latin typeface="Arial" panose="020B0604020202020204" pitchFamily="34" charset="0"/>
              </a:rPr>
              <a:t>September 30</a:t>
            </a:r>
          </a:p>
        </p:txBody>
      </p:sp>
      <p:sp>
        <p:nvSpPr>
          <p:cNvPr id="28" name="TextBox 13"/>
          <p:cNvSpPr txBox="1">
            <a:spLocks noChangeArrowheads="1"/>
          </p:cNvSpPr>
          <p:nvPr/>
        </p:nvSpPr>
        <p:spPr bwMode="auto">
          <a:xfrm>
            <a:off x="176169" y="1841242"/>
            <a:ext cx="5117283"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Arial" panose="020B0604020202020204" pitchFamily="34" charset="0"/>
              <a:buChar char="•"/>
            </a:pPr>
            <a:r>
              <a:rPr lang="en-US" altLang="en-US" sz="2000" dirty="0" smtClean="0">
                <a:latin typeface="+mj-lt"/>
              </a:rPr>
              <a:t>What’s the 2 </a:t>
            </a:r>
            <a:r>
              <a:rPr lang="en-US" altLang="en-US" sz="2000" dirty="0">
                <a:latin typeface="+mj-lt"/>
              </a:rPr>
              <a:t>C.F.R. pt. 200 </a:t>
            </a:r>
            <a:r>
              <a:rPr lang="en-US" altLang="en-US" sz="2000" dirty="0" smtClean="0">
                <a:latin typeface="+mj-lt"/>
              </a:rPr>
              <a:t>effective date? </a:t>
            </a:r>
          </a:p>
          <a:p>
            <a:pPr marL="0" indent="0" eaLnBrk="1" hangingPunct="1">
              <a:spcBef>
                <a:spcPct val="0"/>
              </a:spcBef>
              <a:buClrTx/>
              <a:buSzTx/>
              <a:buNone/>
            </a:pPr>
            <a:r>
              <a:rPr lang="en-US" altLang="en-US" sz="2000" dirty="0">
                <a:latin typeface="+mj-lt"/>
                <a:sym typeface="Wingdings" panose="05000000000000000000" pitchFamily="2" charset="2"/>
              </a:rPr>
              <a:t>	</a:t>
            </a:r>
            <a:r>
              <a:rPr lang="en-US" altLang="en-US" sz="2000" dirty="0" smtClean="0">
                <a:latin typeface="+mj-lt"/>
                <a:sym typeface="Wingdings" panose="05000000000000000000" pitchFamily="2" charset="2"/>
              </a:rPr>
              <a:t> </a:t>
            </a:r>
            <a:r>
              <a:rPr lang="en-US" altLang="en-US" sz="1800" dirty="0" smtClean="0">
                <a:latin typeface="+mj-lt"/>
                <a:sym typeface="Wingdings" panose="05000000000000000000" pitchFamily="2" charset="2"/>
              </a:rPr>
              <a:t>Dec. 26, 2014</a:t>
            </a:r>
            <a:endParaRPr lang="en-US" altLang="en-US" sz="1800" dirty="0">
              <a:latin typeface="+mj-lt"/>
            </a:endParaRPr>
          </a:p>
          <a:p>
            <a:pPr eaLnBrk="1" hangingPunct="1">
              <a:spcBef>
                <a:spcPct val="0"/>
              </a:spcBef>
              <a:buClrTx/>
              <a:buSzTx/>
              <a:buFontTx/>
              <a:buNone/>
            </a:pPr>
            <a:endParaRPr lang="en-US" altLang="en-US" sz="800" dirty="0">
              <a:latin typeface="+mj-lt"/>
            </a:endParaRPr>
          </a:p>
          <a:p>
            <a:pPr eaLnBrk="1" hangingPunct="1">
              <a:spcBef>
                <a:spcPct val="0"/>
              </a:spcBef>
              <a:buClrTx/>
              <a:buSzTx/>
              <a:buFont typeface="Arial" panose="020B0604020202020204" pitchFamily="34" charset="0"/>
              <a:buChar char="•"/>
            </a:pPr>
            <a:r>
              <a:rPr lang="en-US" altLang="en-US" sz="2000" dirty="0" smtClean="0">
                <a:latin typeface="+mj-lt"/>
              </a:rPr>
              <a:t>Who’s fiscal year is used to measure the grace period?</a:t>
            </a:r>
          </a:p>
          <a:p>
            <a:pPr marL="0" indent="0" eaLnBrk="1" hangingPunct="1">
              <a:spcBef>
                <a:spcPct val="0"/>
              </a:spcBef>
              <a:buClrTx/>
              <a:buSzTx/>
              <a:buNone/>
            </a:pPr>
            <a:r>
              <a:rPr lang="en-US" altLang="en-US" sz="2000" dirty="0">
                <a:latin typeface="+mj-lt"/>
                <a:sym typeface="Wingdings" panose="05000000000000000000" pitchFamily="2" charset="2"/>
              </a:rPr>
              <a:t>	</a:t>
            </a:r>
            <a:r>
              <a:rPr lang="en-US" altLang="en-US" sz="2000" dirty="0" smtClean="0">
                <a:latin typeface="+mj-lt"/>
                <a:sym typeface="Wingdings" panose="05000000000000000000" pitchFamily="2" charset="2"/>
              </a:rPr>
              <a:t> </a:t>
            </a:r>
            <a:r>
              <a:rPr lang="en-US" altLang="en-US" sz="1800" dirty="0" smtClean="0">
                <a:latin typeface="+mj-lt"/>
                <a:sym typeface="Wingdings" panose="05000000000000000000" pitchFamily="2" charset="2"/>
              </a:rPr>
              <a:t>Non-Federal entity’s (NFE) FY</a:t>
            </a:r>
            <a:endParaRPr lang="en-US" altLang="en-US" sz="1800" dirty="0">
              <a:latin typeface="+mj-lt"/>
            </a:endParaRPr>
          </a:p>
          <a:p>
            <a:pPr marL="0" indent="0" eaLnBrk="1" hangingPunct="1">
              <a:spcBef>
                <a:spcPct val="0"/>
              </a:spcBef>
              <a:buClrTx/>
              <a:buSzTx/>
              <a:buNone/>
            </a:pPr>
            <a:endParaRPr lang="en-US" altLang="en-US" sz="800" dirty="0">
              <a:latin typeface="+mj-lt"/>
            </a:endParaRPr>
          </a:p>
          <a:p>
            <a:pPr eaLnBrk="1" hangingPunct="1">
              <a:spcBef>
                <a:spcPct val="0"/>
              </a:spcBef>
              <a:buClrTx/>
              <a:buSzTx/>
              <a:buFont typeface="Arial" panose="020B0604020202020204" pitchFamily="34" charset="0"/>
              <a:buChar char="•"/>
            </a:pPr>
            <a:r>
              <a:rPr lang="en-US" altLang="en-US" sz="2000" dirty="0" smtClean="0">
                <a:latin typeface="+mj-lt"/>
              </a:rPr>
              <a:t>When do you start measuring?</a:t>
            </a:r>
          </a:p>
          <a:p>
            <a:pPr marL="0" indent="0" eaLnBrk="1" hangingPunct="1">
              <a:spcBef>
                <a:spcPct val="0"/>
              </a:spcBef>
              <a:buClrTx/>
              <a:buSzTx/>
              <a:buNone/>
            </a:pPr>
            <a:r>
              <a:rPr lang="en-US" altLang="en-US" sz="2000" dirty="0">
                <a:latin typeface="+mj-lt"/>
              </a:rPr>
              <a:t>	</a:t>
            </a:r>
            <a:r>
              <a:rPr lang="en-US" altLang="en-US" sz="2000" dirty="0" smtClean="0">
                <a:latin typeface="+mj-lt"/>
                <a:sym typeface="Wingdings" panose="05000000000000000000" pitchFamily="2" charset="2"/>
              </a:rPr>
              <a:t> </a:t>
            </a:r>
            <a:r>
              <a:rPr lang="en-US" altLang="en-US" sz="1800" dirty="0" smtClean="0">
                <a:latin typeface="+mj-lt"/>
                <a:sym typeface="Wingdings" panose="05000000000000000000" pitchFamily="2" charset="2"/>
              </a:rPr>
              <a:t>First FY after effective date</a:t>
            </a:r>
            <a:endParaRPr lang="en-US" altLang="en-US" sz="2000" dirty="0">
              <a:latin typeface="+mj-lt"/>
            </a:endParaRPr>
          </a:p>
          <a:p>
            <a:pPr marL="0" indent="0" eaLnBrk="1" hangingPunct="1">
              <a:spcBef>
                <a:spcPct val="0"/>
              </a:spcBef>
              <a:buClrTx/>
              <a:buSzTx/>
              <a:buNone/>
            </a:pPr>
            <a:endParaRPr lang="en-US" altLang="en-US" sz="800" dirty="0">
              <a:latin typeface="+mj-lt"/>
            </a:endParaRPr>
          </a:p>
          <a:p>
            <a:pPr eaLnBrk="1" hangingPunct="1">
              <a:spcBef>
                <a:spcPct val="0"/>
              </a:spcBef>
              <a:buClrTx/>
              <a:buSzTx/>
              <a:buFont typeface="Arial" panose="020B0604020202020204" pitchFamily="34" charset="0"/>
              <a:buChar char="•"/>
            </a:pPr>
            <a:r>
              <a:rPr lang="en-US" altLang="en-US" sz="2000" dirty="0" smtClean="0">
                <a:latin typeface="+mj-lt"/>
              </a:rPr>
              <a:t>How long can you utilize the grace period?</a:t>
            </a:r>
          </a:p>
          <a:p>
            <a:pPr marL="0" indent="0" eaLnBrk="1" hangingPunct="1">
              <a:spcBef>
                <a:spcPct val="0"/>
              </a:spcBef>
              <a:buClrTx/>
              <a:buSzTx/>
              <a:buNone/>
            </a:pPr>
            <a:r>
              <a:rPr lang="en-US" altLang="en-US" sz="2000" dirty="0">
                <a:latin typeface="+mj-lt"/>
              </a:rPr>
              <a:t>	</a:t>
            </a:r>
            <a:r>
              <a:rPr lang="en-US" altLang="en-US" sz="2000" dirty="0" smtClean="0">
                <a:latin typeface="+mj-lt"/>
                <a:sym typeface="Wingdings" panose="05000000000000000000" pitchFamily="2" charset="2"/>
              </a:rPr>
              <a:t> </a:t>
            </a:r>
            <a:r>
              <a:rPr lang="en-US" altLang="en-US" sz="1800" dirty="0" smtClean="0">
                <a:latin typeface="+mj-lt"/>
                <a:sym typeface="Wingdings" panose="05000000000000000000" pitchFamily="2" charset="2"/>
              </a:rPr>
              <a:t>Until the end of the NFE’s second</a:t>
            </a:r>
          </a:p>
          <a:p>
            <a:pPr marL="0" indent="0" eaLnBrk="1" hangingPunct="1">
              <a:spcBef>
                <a:spcPct val="0"/>
              </a:spcBef>
              <a:buClrTx/>
              <a:buSzTx/>
              <a:buNone/>
            </a:pPr>
            <a:r>
              <a:rPr lang="en-US" altLang="en-US" sz="1800" dirty="0">
                <a:latin typeface="+mj-lt"/>
                <a:sym typeface="Wingdings" panose="05000000000000000000" pitchFamily="2" charset="2"/>
              </a:rPr>
              <a:t>	</a:t>
            </a:r>
            <a:r>
              <a:rPr lang="en-US" altLang="en-US" sz="1800" dirty="0" smtClean="0">
                <a:latin typeface="+mj-lt"/>
                <a:sym typeface="Wingdings" panose="05000000000000000000" pitchFamily="2" charset="2"/>
              </a:rPr>
              <a:t>      FY after effective date</a:t>
            </a:r>
            <a:endParaRPr lang="en-US" altLang="en-US" sz="2000" dirty="0">
              <a:latin typeface="Arial" panose="020B0604020202020204" pitchFamily="34" charset="0"/>
            </a:endParaRPr>
          </a:p>
        </p:txBody>
      </p:sp>
      <p:sp>
        <p:nvSpPr>
          <p:cNvPr id="29" name="TextBox 15"/>
          <p:cNvSpPr txBox="1">
            <a:spLocks noChangeArrowheads="1"/>
          </p:cNvSpPr>
          <p:nvPr/>
        </p:nvSpPr>
        <p:spPr bwMode="auto">
          <a:xfrm>
            <a:off x="769443" y="1503775"/>
            <a:ext cx="3352800" cy="369332"/>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b="1" dirty="0">
                <a:latin typeface="Arial" panose="020B0604020202020204" pitchFamily="34" charset="0"/>
              </a:rPr>
              <a:t>             </a:t>
            </a:r>
            <a:r>
              <a:rPr lang="en-US" altLang="en-US" sz="1800" b="1" u="sng" dirty="0" smtClean="0">
                <a:latin typeface="Arial" panose="020B0604020202020204" pitchFamily="34" charset="0"/>
              </a:rPr>
              <a:t>Questions to Ask</a:t>
            </a:r>
            <a:endParaRPr lang="en-US" altLang="en-US" sz="1800" b="1" u="sng" dirty="0">
              <a:latin typeface="Arial" panose="020B0604020202020204" pitchFamily="34" charset="0"/>
            </a:endParaRPr>
          </a:p>
        </p:txBody>
      </p:sp>
      <p:sp>
        <p:nvSpPr>
          <p:cNvPr id="30" name="Curved Down Arrow 29"/>
          <p:cNvSpPr/>
          <p:nvPr/>
        </p:nvSpPr>
        <p:spPr>
          <a:xfrm rot="16200000" flipH="1" flipV="1">
            <a:off x="6897975" y="4064286"/>
            <a:ext cx="2928151" cy="954300"/>
          </a:xfrm>
          <a:prstGeom prst="curvedDownArrow">
            <a:avLst>
              <a:gd name="adj1" fmla="val 8663"/>
              <a:gd name="adj2" fmla="val 28809"/>
              <a:gd name="adj3" fmla="val 1770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atin typeface="Georgia" panose="02040502050405020303" pitchFamily="18" charset="0"/>
            </a:endParaRPr>
          </a:p>
        </p:txBody>
      </p:sp>
      <p:sp>
        <p:nvSpPr>
          <p:cNvPr id="31" name="TextBox 30"/>
          <p:cNvSpPr txBox="1">
            <a:spLocks noChangeArrowheads="1"/>
          </p:cNvSpPr>
          <p:nvPr/>
        </p:nvSpPr>
        <p:spPr bwMode="auto">
          <a:xfrm>
            <a:off x="5263956" y="2102282"/>
            <a:ext cx="3495822" cy="369332"/>
          </a:xfrm>
          <a:prstGeom prst="rect">
            <a:avLst/>
          </a:prstGeom>
          <a:noFill/>
          <a:ln>
            <a:noFill/>
          </a:ln>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1800" b="1" u="sng" dirty="0" smtClean="0">
                <a:latin typeface="Arial" panose="020B0604020202020204" pitchFamily="34" charset="0"/>
              </a:rPr>
              <a:t>Sample NFE Fiscal Year</a:t>
            </a:r>
            <a:endParaRPr lang="en-US" altLang="en-US" sz="1800" b="1" u="sng" dirty="0">
              <a:latin typeface="Arial" panose="020B0604020202020204" pitchFamily="34" charset="0"/>
            </a:endParaRPr>
          </a:p>
        </p:txBody>
      </p:sp>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48163"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   </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a:latin typeface="Arial" panose="020B0604020202020204" pitchFamily="34" charset="0"/>
              </a:rPr>
              <a:t>Contracting </a:t>
            </a:r>
            <a:r>
              <a:rPr lang="en-US" altLang="en-US" sz="1400" dirty="0">
                <a:latin typeface="Arial" panose="020B0604020202020204" pitchFamily="34" charset="0"/>
              </a:rPr>
              <a:t>     </a:t>
            </a:r>
          </a:p>
        </p:txBody>
      </p:sp>
      <p:sp>
        <p:nvSpPr>
          <p:cNvPr id="78" name="Rounded Rectangle 77"/>
          <p:cNvSpPr/>
          <p:nvPr/>
        </p:nvSpPr>
        <p:spPr>
          <a:xfrm>
            <a:off x="4914900" y="723900"/>
            <a:ext cx="1328738"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43" name="TextBox 42"/>
          <p:cNvSpPr txBox="1"/>
          <p:nvPr/>
        </p:nvSpPr>
        <p:spPr>
          <a:xfrm>
            <a:off x="157316" y="1684740"/>
            <a:ext cx="8839200" cy="369332"/>
          </a:xfrm>
          <a:prstGeom prst="rect">
            <a:avLst/>
          </a:prstGeom>
          <a:noFill/>
        </p:spPr>
        <p:txBody>
          <a:bodyPr wrap="square">
            <a:spAutoFit/>
          </a:bodyPr>
          <a:lstStyle/>
          <a:p>
            <a:pPr algn="ctr" eaLnBrk="1" hangingPunct="1">
              <a:defRPr/>
            </a:pPr>
            <a:r>
              <a:rPr lang="en-US" b="1" u="sng" dirty="0">
                <a:latin typeface="+mn-lt"/>
                <a:cs typeface="Arial" charset="0"/>
              </a:rPr>
              <a:t>Example 1: </a:t>
            </a:r>
            <a:r>
              <a:rPr lang="en-US" b="1" u="sng" dirty="0" smtClean="0">
                <a:latin typeface="+mn-lt"/>
                <a:cs typeface="Arial" charset="0"/>
              </a:rPr>
              <a:t>Non-Federal Entity </a:t>
            </a:r>
            <a:r>
              <a:rPr lang="en-US" b="1" u="sng" dirty="0">
                <a:latin typeface="+mn-lt"/>
                <a:cs typeface="Arial" charset="0"/>
              </a:rPr>
              <a:t>Fiscal Year = Calendar Year</a:t>
            </a:r>
            <a:endParaRPr lang="en-US" dirty="0">
              <a:latin typeface="+mn-lt"/>
              <a:cs typeface="Arial" charset="0"/>
            </a:endParaRPr>
          </a:p>
        </p:txBody>
      </p:sp>
      <p:sp>
        <p:nvSpPr>
          <p:cNvPr id="44" name="TextBox 10"/>
          <p:cNvSpPr txBox="1">
            <a:spLocks noChangeArrowheads="1"/>
          </p:cNvSpPr>
          <p:nvPr/>
        </p:nvSpPr>
        <p:spPr bwMode="auto">
          <a:xfrm>
            <a:off x="838200" y="2074863"/>
            <a:ext cx="73152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Arial" panose="020B0604020202020204" pitchFamily="34" charset="0"/>
              <a:buChar char="•"/>
            </a:pPr>
            <a:r>
              <a:rPr lang="en-US" altLang="en-US" sz="1800" dirty="0"/>
              <a:t>2 C.F.R. pt. 200 Effective Date – December 26, 2014</a:t>
            </a:r>
          </a:p>
          <a:p>
            <a:pPr eaLnBrk="1" hangingPunct="1">
              <a:spcBef>
                <a:spcPct val="0"/>
              </a:spcBef>
              <a:buClrTx/>
              <a:buSzTx/>
              <a:buFont typeface="Arial" panose="020B0604020202020204" pitchFamily="34" charset="0"/>
              <a:buChar char="•"/>
            </a:pPr>
            <a:endParaRPr lang="en-US" altLang="en-US" sz="1800" dirty="0"/>
          </a:p>
          <a:p>
            <a:pPr eaLnBrk="1" hangingPunct="1">
              <a:spcBef>
                <a:spcPct val="0"/>
              </a:spcBef>
              <a:buClrTx/>
              <a:buSzTx/>
              <a:buFont typeface="Arial" panose="020B0604020202020204" pitchFamily="34" charset="0"/>
              <a:buChar char="•"/>
            </a:pPr>
            <a:r>
              <a:rPr lang="en-US" altLang="en-US" sz="1800" dirty="0" smtClean="0"/>
              <a:t>NFE’s First </a:t>
            </a:r>
            <a:r>
              <a:rPr lang="en-US" altLang="en-US" sz="1800" dirty="0"/>
              <a:t>Additional Fiscal Year (FY) – Begins on the start of the first FY after December 26, 2014.  </a:t>
            </a:r>
          </a:p>
          <a:p>
            <a:pPr eaLnBrk="1" hangingPunct="1">
              <a:spcBef>
                <a:spcPct val="0"/>
              </a:spcBef>
              <a:buClrTx/>
              <a:buSzTx/>
              <a:buFontTx/>
              <a:buNone/>
            </a:pPr>
            <a:endParaRPr lang="en-US" altLang="en-US" sz="1800" dirty="0"/>
          </a:p>
          <a:p>
            <a:pPr eaLnBrk="1" hangingPunct="1">
              <a:spcBef>
                <a:spcPct val="0"/>
              </a:spcBef>
              <a:buClrTx/>
              <a:buSzTx/>
              <a:buFont typeface="Arial" panose="020B0604020202020204" pitchFamily="34" charset="0"/>
              <a:buChar char="•"/>
            </a:pPr>
            <a:r>
              <a:rPr lang="en-US" altLang="en-US" sz="1800" dirty="0" smtClean="0"/>
              <a:t>NFE’s Second </a:t>
            </a:r>
            <a:r>
              <a:rPr lang="en-US" altLang="en-US" sz="1800" dirty="0"/>
              <a:t>Additional FY – same start/end dates as applicable for the first additional FY</a:t>
            </a:r>
            <a:endParaRPr lang="en-US" altLang="en-US" sz="1800" b="1" u="sng" dirty="0"/>
          </a:p>
          <a:p>
            <a:pPr eaLnBrk="1" hangingPunct="1">
              <a:spcBef>
                <a:spcPct val="0"/>
              </a:spcBef>
              <a:buClrTx/>
              <a:buSzTx/>
              <a:buFont typeface="Arial" panose="020B0604020202020204" pitchFamily="34" charset="0"/>
              <a:buChar char="•"/>
            </a:pPr>
            <a:endParaRPr lang="en-US" altLang="en-US" sz="1800" dirty="0"/>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 </a:t>
            </a:r>
          </a:p>
        </p:txBody>
      </p:sp>
      <p:sp>
        <p:nvSpPr>
          <p:cNvPr id="45" name="Rectangle 44"/>
          <p:cNvSpPr/>
          <p:nvPr/>
        </p:nvSpPr>
        <p:spPr>
          <a:xfrm>
            <a:off x="8382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rgbClr val="0000FF"/>
                </a:solidFill>
              </a:rPr>
              <a:t>JAN</a:t>
            </a:r>
          </a:p>
        </p:txBody>
      </p:sp>
      <p:sp>
        <p:nvSpPr>
          <p:cNvPr id="46" name="Rectangle 45"/>
          <p:cNvSpPr/>
          <p:nvPr/>
        </p:nvSpPr>
        <p:spPr>
          <a:xfrm>
            <a:off x="11430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FEB</a:t>
            </a:r>
          </a:p>
        </p:txBody>
      </p:sp>
      <p:sp>
        <p:nvSpPr>
          <p:cNvPr id="75" name="Rectangle 74"/>
          <p:cNvSpPr/>
          <p:nvPr/>
        </p:nvSpPr>
        <p:spPr>
          <a:xfrm>
            <a:off x="14478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MAR</a:t>
            </a:r>
          </a:p>
        </p:txBody>
      </p:sp>
      <p:sp>
        <p:nvSpPr>
          <p:cNvPr id="76" name="Rectangle 75"/>
          <p:cNvSpPr/>
          <p:nvPr/>
        </p:nvSpPr>
        <p:spPr>
          <a:xfrm>
            <a:off x="17526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APR</a:t>
            </a:r>
          </a:p>
        </p:txBody>
      </p:sp>
      <p:sp>
        <p:nvSpPr>
          <p:cNvPr id="77" name="Rectangle 76"/>
          <p:cNvSpPr/>
          <p:nvPr/>
        </p:nvSpPr>
        <p:spPr>
          <a:xfrm>
            <a:off x="20574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MAY</a:t>
            </a:r>
          </a:p>
        </p:txBody>
      </p:sp>
      <p:sp>
        <p:nvSpPr>
          <p:cNvPr id="79" name="Rectangle 78"/>
          <p:cNvSpPr/>
          <p:nvPr/>
        </p:nvSpPr>
        <p:spPr>
          <a:xfrm>
            <a:off x="23622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JUN</a:t>
            </a:r>
          </a:p>
        </p:txBody>
      </p:sp>
      <p:sp>
        <p:nvSpPr>
          <p:cNvPr id="80" name="Rectangle 79"/>
          <p:cNvSpPr/>
          <p:nvPr/>
        </p:nvSpPr>
        <p:spPr>
          <a:xfrm>
            <a:off x="26670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JUL</a:t>
            </a:r>
          </a:p>
        </p:txBody>
      </p:sp>
      <p:sp>
        <p:nvSpPr>
          <p:cNvPr id="81" name="Rectangle 80"/>
          <p:cNvSpPr/>
          <p:nvPr/>
        </p:nvSpPr>
        <p:spPr>
          <a:xfrm>
            <a:off x="29718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AUG</a:t>
            </a:r>
          </a:p>
        </p:txBody>
      </p:sp>
      <p:sp>
        <p:nvSpPr>
          <p:cNvPr id="82" name="Rectangle 81"/>
          <p:cNvSpPr/>
          <p:nvPr/>
        </p:nvSpPr>
        <p:spPr>
          <a:xfrm>
            <a:off x="32766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SEP</a:t>
            </a:r>
          </a:p>
        </p:txBody>
      </p:sp>
      <p:sp>
        <p:nvSpPr>
          <p:cNvPr id="83" name="Rectangle 82"/>
          <p:cNvSpPr/>
          <p:nvPr/>
        </p:nvSpPr>
        <p:spPr>
          <a:xfrm>
            <a:off x="35814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OCT</a:t>
            </a:r>
          </a:p>
        </p:txBody>
      </p:sp>
      <p:sp>
        <p:nvSpPr>
          <p:cNvPr id="84" name="Rectangle 83"/>
          <p:cNvSpPr/>
          <p:nvPr/>
        </p:nvSpPr>
        <p:spPr>
          <a:xfrm>
            <a:off x="41910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DEC</a:t>
            </a:r>
          </a:p>
        </p:txBody>
      </p:sp>
      <p:sp>
        <p:nvSpPr>
          <p:cNvPr id="85" name="Rectangle 84"/>
          <p:cNvSpPr/>
          <p:nvPr/>
        </p:nvSpPr>
        <p:spPr>
          <a:xfrm>
            <a:off x="38862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NOV</a:t>
            </a:r>
          </a:p>
        </p:txBody>
      </p:sp>
      <p:sp>
        <p:nvSpPr>
          <p:cNvPr id="86" name="Rectangle 85"/>
          <p:cNvSpPr/>
          <p:nvPr/>
        </p:nvSpPr>
        <p:spPr>
          <a:xfrm>
            <a:off x="44958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rgbClr val="0000FF"/>
                </a:solidFill>
              </a:rPr>
              <a:t>JAN</a:t>
            </a:r>
          </a:p>
        </p:txBody>
      </p:sp>
      <p:sp>
        <p:nvSpPr>
          <p:cNvPr id="87" name="Rectangle 86"/>
          <p:cNvSpPr/>
          <p:nvPr/>
        </p:nvSpPr>
        <p:spPr>
          <a:xfrm>
            <a:off x="48006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FEB</a:t>
            </a:r>
          </a:p>
        </p:txBody>
      </p:sp>
      <p:sp>
        <p:nvSpPr>
          <p:cNvPr id="88" name="Rectangle 87"/>
          <p:cNvSpPr/>
          <p:nvPr/>
        </p:nvSpPr>
        <p:spPr>
          <a:xfrm>
            <a:off x="51054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MAR</a:t>
            </a:r>
          </a:p>
        </p:txBody>
      </p:sp>
      <p:sp>
        <p:nvSpPr>
          <p:cNvPr id="89" name="Rectangle 88"/>
          <p:cNvSpPr/>
          <p:nvPr/>
        </p:nvSpPr>
        <p:spPr>
          <a:xfrm>
            <a:off x="54102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APR</a:t>
            </a:r>
          </a:p>
        </p:txBody>
      </p:sp>
      <p:sp>
        <p:nvSpPr>
          <p:cNvPr id="90" name="Rectangle 89"/>
          <p:cNvSpPr/>
          <p:nvPr/>
        </p:nvSpPr>
        <p:spPr>
          <a:xfrm>
            <a:off x="57150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MAY</a:t>
            </a:r>
          </a:p>
        </p:txBody>
      </p:sp>
      <p:sp>
        <p:nvSpPr>
          <p:cNvPr id="91" name="Rectangle 90"/>
          <p:cNvSpPr/>
          <p:nvPr/>
        </p:nvSpPr>
        <p:spPr>
          <a:xfrm>
            <a:off x="60198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JUN</a:t>
            </a:r>
          </a:p>
        </p:txBody>
      </p:sp>
      <p:sp>
        <p:nvSpPr>
          <p:cNvPr id="92" name="Rectangle 91"/>
          <p:cNvSpPr/>
          <p:nvPr/>
        </p:nvSpPr>
        <p:spPr>
          <a:xfrm>
            <a:off x="63246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JUL</a:t>
            </a:r>
          </a:p>
        </p:txBody>
      </p:sp>
      <p:sp>
        <p:nvSpPr>
          <p:cNvPr id="93" name="Rectangle 92"/>
          <p:cNvSpPr/>
          <p:nvPr/>
        </p:nvSpPr>
        <p:spPr>
          <a:xfrm>
            <a:off x="66294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AUG</a:t>
            </a:r>
          </a:p>
        </p:txBody>
      </p:sp>
      <p:sp>
        <p:nvSpPr>
          <p:cNvPr id="94" name="Rectangle 93"/>
          <p:cNvSpPr/>
          <p:nvPr/>
        </p:nvSpPr>
        <p:spPr>
          <a:xfrm>
            <a:off x="69342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SEP</a:t>
            </a:r>
          </a:p>
        </p:txBody>
      </p:sp>
      <p:sp>
        <p:nvSpPr>
          <p:cNvPr id="95" name="Rectangle 94"/>
          <p:cNvSpPr/>
          <p:nvPr/>
        </p:nvSpPr>
        <p:spPr>
          <a:xfrm>
            <a:off x="72390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OCT</a:t>
            </a:r>
          </a:p>
        </p:txBody>
      </p:sp>
      <p:sp>
        <p:nvSpPr>
          <p:cNvPr id="96" name="Rectangle 95"/>
          <p:cNvSpPr/>
          <p:nvPr/>
        </p:nvSpPr>
        <p:spPr>
          <a:xfrm>
            <a:off x="78486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DEC</a:t>
            </a:r>
          </a:p>
        </p:txBody>
      </p:sp>
      <p:sp>
        <p:nvSpPr>
          <p:cNvPr id="97" name="Rectangle 96"/>
          <p:cNvSpPr/>
          <p:nvPr/>
        </p:nvSpPr>
        <p:spPr>
          <a:xfrm>
            <a:off x="75438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NOV</a:t>
            </a:r>
          </a:p>
        </p:txBody>
      </p:sp>
      <p:sp>
        <p:nvSpPr>
          <p:cNvPr id="98" name="Rectangle 97"/>
          <p:cNvSpPr/>
          <p:nvPr/>
        </p:nvSpPr>
        <p:spPr>
          <a:xfrm>
            <a:off x="838200" y="4832350"/>
            <a:ext cx="3657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Fiscal Year </a:t>
            </a:r>
            <a:r>
              <a:rPr lang="en-US" dirty="0" smtClean="0">
                <a:solidFill>
                  <a:schemeClr val="tx1"/>
                </a:solidFill>
              </a:rPr>
              <a:t>15 (Calendar Year 15)</a:t>
            </a:r>
            <a:endParaRPr lang="en-US" dirty="0">
              <a:solidFill>
                <a:schemeClr val="tx1"/>
              </a:solidFill>
            </a:endParaRPr>
          </a:p>
        </p:txBody>
      </p:sp>
      <p:sp>
        <p:nvSpPr>
          <p:cNvPr id="99" name="Rectangle 98"/>
          <p:cNvSpPr/>
          <p:nvPr/>
        </p:nvSpPr>
        <p:spPr>
          <a:xfrm>
            <a:off x="4495800" y="4832350"/>
            <a:ext cx="3657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dirty="0">
                <a:solidFill>
                  <a:schemeClr val="bg1">
                    <a:lumMod val="85000"/>
                  </a:schemeClr>
                </a:solidFill>
              </a:rPr>
              <a:t>Fiscal Year </a:t>
            </a:r>
            <a:r>
              <a:rPr lang="en-US" dirty="0" smtClean="0">
                <a:solidFill>
                  <a:schemeClr val="bg1">
                    <a:lumMod val="85000"/>
                  </a:schemeClr>
                </a:solidFill>
              </a:rPr>
              <a:t>16 (Calendar Year 16)</a:t>
            </a:r>
            <a:endParaRPr lang="en-US" dirty="0">
              <a:solidFill>
                <a:schemeClr val="bg1">
                  <a:lumMod val="85000"/>
                </a:schemeClr>
              </a:solidFill>
            </a:endParaRPr>
          </a:p>
        </p:txBody>
      </p:sp>
      <p:cxnSp>
        <p:nvCxnSpPr>
          <p:cNvPr id="100" name="Straight Connector 99"/>
          <p:cNvCxnSpPr/>
          <p:nvPr/>
        </p:nvCxnSpPr>
        <p:spPr>
          <a:xfrm>
            <a:off x="838200" y="4146550"/>
            <a:ext cx="3657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495800" y="4146550"/>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Up Arrow Callout 101"/>
          <p:cNvSpPr/>
          <p:nvPr/>
        </p:nvSpPr>
        <p:spPr>
          <a:xfrm>
            <a:off x="4100512" y="5073650"/>
            <a:ext cx="822960" cy="444499"/>
          </a:xfrm>
          <a:prstGeom prst="upArrowCallout">
            <a:avLst/>
          </a:prstGeom>
          <a:solidFill>
            <a:srgbClr val="92D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a:lstStyle/>
          <a:p>
            <a:pPr algn="ctr" eaLnBrk="1" hangingPunct="1">
              <a:defRPr/>
            </a:pPr>
            <a:r>
              <a:rPr lang="en-US" sz="800" b="1" dirty="0" smtClean="0">
                <a:solidFill>
                  <a:schemeClr val="tx1"/>
                </a:solidFill>
                <a:latin typeface="Arial Black" pitchFamily="34" charset="0"/>
                <a:cs typeface="Arial" pitchFamily="34" charset="0"/>
              </a:rPr>
              <a:t>End of 1</a:t>
            </a:r>
            <a:r>
              <a:rPr lang="en-US" sz="800" b="1" baseline="30000" dirty="0" smtClean="0">
                <a:solidFill>
                  <a:schemeClr val="tx1"/>
                </a:solidFill>
                <a:latin typeface="Arial Black" pitchFamily="34" charset="0"/>
                <a:cs typeface="Arial" pitchFamily="34" charset="0"/>
              </a:rPr>
              <a:t>st</a:t>
            </a:r>
            <a:r>
              <a:rPr lang="en-US" sz="800" b="1" dirty="0" smtClean="0">
                <a:solidFill>
                  <a:schemeClr val="tx1"/>
                </a:solidFill>
                <a:latin typeface="Arial Black" pitchFamily="34" charset="0"/>
                <a:cs typeface="Arial" pitchFamily="34" charset="0"/>
              </a:rPr>
              <a:t> FY</a:t>
            </a:r>
            <a:endParaRPr lang="en-US" sz="800" b="1" dirty="0">
              <a:solidFill>
                <a:schemeClr val="tx1"/>
              </a:solidFill>
              <a:latin typeface="Arial Black" pitchFamily="34" charset="0"/>
              <a:cs typeface="Arial" pitchFamily="34" charset="0"/>
            </a:endParaRPr>
          </a:p>
        </p:txBody>
      </p:sp>
      <p:sp>
        <p:nvSpPr>
          <p:cNvPr id="103" name="Up Arrow Callout 102"/>
          <p:cNvSpPr/>
          <p:nvPr/>
        </p:nvSpPr>
        <p:spPr>
          <a:xfrm>
            <a:off x="4100512" y="5527269"/>
            <a:ext cx="822960" cy="444499"/>
          </a:xfrm>
          <a:prstGeom prst="upArrowCallout">
            <a:avLst/>
          </a:prstGeom>
          <a:solidFill>
            <a:schemeClr val="accent6">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a:lstStyle/>
          <a:p>
            <a:pPr algn="ctr" eaLnBrk="1" hangingPunct="1">
              <a:defRPr/>
            </a:pPr>
            <a:r>
              <a:rPr lang="en-US" sz="800" b="1" dirty="0" smtClean="0">
                <a:solidFill>
                  <a:schemeClr val="tx1"/>
                </a:solidFill>
                <a:latin typeface="Arial Black" pitchFamily="34" charset="0"/>
                <a:cs typeface="Arial" pitchFamily="34" charset="0"/>
              </a:rPr>
              <a:t>Start of 2</a:t>
            </a:r>
            <a:r>
              <a:rPr lang="en-US" sz="800" b="1" baseline="30000" dirty="0" smtClean="0">
                <a:solidFill>
                  <a:schemeClr val="tx1"/>
                </a:solidFill>
                <a:latin typeface="Arial Black" pitchFamily="34" charset="0"/>
                <a:cs typeface="Arial" pitchFamily="34" charset="0"/>
              </a:rPr>
              <a:t>nd</a:t>
            </a:r>
            <a:r>
              <a:rPr lang="en-US" sz="800" b="1" dirty="0" smtClean="0">
                <a:solidFill>
                  <a:schemeClr val="tx1"/>
                </a:solidFill>
                <a:latin typeface="Arial Black" pitchFamily="34" charset="0"/>
                <a:cs typeface="Arial" pitchFamily="34" charset="0"/>
              </a:rPr>
              <a:t> FY</a:t>
            </a:r>
            <a:endParaRPr lang="en-US" sz="800" b="1" dirty="0">
              <a:solidFill>
                <a:schemeClr val="tx1"/>
              </a:solidFill>
              <a:latin typeface="Arial Black" pitchFamily="34" charset="0"/>
              <a:cs typeface="Arial" pitchFamily="34" charset="0"/>
            </a:endParaRPr>
          </a:p>
        </p:txBody>
      </p:sp>
      <p:sp>
        <p:nvSpPr>
          <p:cNvPr id="104" name="Up Arrow Callout 103"/>
          <p:cNvSpPr/>
          <p:nvPr/>
        </p:nvSpPr>
        <p:spPr>
          <a:xfrm>
            <a:off x="442913" y="5073650"/>
            <a:ext cx="790575" cy="453619"/>
          </a:xfrm>
          <a:prstGeom prst="upArrowCallout">
            <a:avLst/>
          </a:prstGeom>
          <a:solidFill>
            <a:srgbClr val="92D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800" b="1" dirty="0">
                <a:latin typeface="Arial Black" panose="020B0A04020102020204" pitchFamily="34" charset="0"/>
              </a:rPr>
              <a:t>Start of </a:t>
            </a:r>
            <a:r>
              <a:rPr lang="en-US" sz="800" b="1" dirty="0" smtClean="0">
                <a:latin typeface="Arial Black" panose="020B0A04020102020204" pitchFamily="34" charset="0"/>
              </a:rPr>
              <a:t>NFE’s 1</a:t>
            </a:r>
            <a:r>
              <a:rPr lang="en-US" sz="800" b="1" baseline="30000" dirty="0" smtClean="0">
                <a:latin typeface="Arial Black" panose="020B0A04020102020204" pitchFamily="34" charset="0"/>
              </a:rPr>
              <a:t>st</a:t>
            </a:r>
            <a:r>
              <a:rPr lang="en-US" sz="800" b="1" dirty="0" smtClean="0">
                <a:latin typeface="Arial Black" panose="020B0A04020102020204" pitchFamily="34" charset="0"/>
              </a:rPr>
              <a:t> FY</a:t>
            </a:r>
            <a:endParaRPr lang="en-US" sz="800" b="1" dirty="0">
              <a:latin typeface="Arial Black" panose="020B0A04020102020204" pitchFamily="34" charset="0"/>
            </a:endParaRPr>
          </a:p>
          <a:p>
            <a:pPr algn="ctr" eaLnBrk="1" hangingPunct="1">
              <a:defRPr/>
            </a:pPr>
            <a:endParaRPr lang="en-US" sz="800" b="1" dirty="0">
              <a:latin typeface="Arial Black" panose="020B0A04020102020204" pitchFamily="34" charset="0"/>
            </a:endParaRPr>
          </a:p>
        </p:txBody>
      </p:sp>
      <p:sp>
        <p:nvSpPr>
          <p:cNvPr id="105" name="Up Arrow Callout 104"/>
          <p:cNvSpPr/>
          <p:nvPr/>
        </p:nvSpPr>
        <p:spPr>
          <a:xfrm>
            <a:off x="7758112" y="5073650"/>
            <a:ext cx="790575" cy="453619"/>
          </a:xfrm>
          <a:prstGeom prst="upArrowCallout">
            <a:avLst/>
          </a:prstGeom>
          <a:solidFill>
            <a:schemeClr val="accent6">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800" b="1" dirty="0" smtClean="0">
                <a:latin typeface="Arial Black" panose="020B0A04020102020204" pitchFamily="34" charset="0"/>
              </a:rPr>
              <a:t>End of NFE’s 2</a:t>
            </a:r>
            <a:r>
              <a:rPr lang="en-US" sz="800" b="1" baseline="30000" dirty="0" smtClean="0">
                <a:latin typeface="Arial Black" panose="020B0A04020102020204" pitchFamily="34" charset="0"/>
              </a:rPr>
              <a:t>nd</a:t>
            </a:r>
            <a:r>
              <a:rPr lang="en-US" sz="800" b="1" dirty="0" smtClean="0">
                <a:latin typeface="Arial Black" panose="020B0A04020102020204" pitchFamily="34" charset="0"/>
              </a:rPr>
              <a:t> FY</a:t>
            </a:r>
            <a:endParaRPr lang="en-US" sz="800" b="1" dirty="0">
              <a:latin typeface="Arial Black" panose="020B0A04020102020204" pitchFamily="34" charset="0"/>
            </a:endParaRPr>
          </a:p>
          <a:p>
            <a:pPr algn="ctr" eaLnBrk="1" hangingPunct="1">
              <a:defRPr/>
            </a:pPr>
            <a:endParaRPr lang="en-US" sz="800" b="1" dirty="0">
              <a:latin typeface="Arial Black" panose="020B0A04020102020204" pitchFamily="34" charset="0"/>
            </a:endParaRPr>
          </a:p>
        </p:txBody>
      </p:sp>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10"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50211"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t>
            </a:r>
            <a:r>
              <a:rPr lang="en-US" altLang="en-US" sz="1400" dirty="0">
                <a:latin typeface="Arial" panose="020B0604020202020204" pitchFamily="34" charset="0"/>
              </a:rPr>
              <a:t> </a:t>
            </a:r>
            <a:r>
              <a:rPr lang="en-US" altLang="en-US" sz="1400" b="1" dirty="0">
                <a:latin typeface="Arial" panose="020B0604020202020204" pitchFamily="34" charset="0"/>
              </a:rPr>
              <a:t>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a:latin typeface="Arial" panose="020B0604020202020204" pitchFamily="34" charset="0"/>
              </a:rPr>
              <a:t>Contracting</a:t>
            </a:r>
            <a:r>
              <a:rPr lang="en-US" altLang="en-US" sz="1400" dirty="0">
                <a:latin typeface="Arial" panose="020B0604020202020204" pitchFamily="34" charset="0"/>
              </a:rPr>
              <a:t>      </a:t>
            </a:r>
          </a:p>
        </p:txBody>
      </p:sp>
      <p:sp>
        <p:nvSpPr>
          <p:cNvPr id="78" name="Rounded Rectangle 77"/>
          <p:cNvSpPr/>
          <p:nvPr/>
        </p:nvSpPr>
        <p:spPr>
          <a:xfrm>
            <a:off x="4914900" y="723900"/>
            <a:ext cx="1328738"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39" name="TextBox 38"/>
          <p:cNvSpPr txBox="1"/>
          <p:nvPr/>
        </p:nvSpPr>
        <p:spPr>
          <a:xfrm>
            <a:off x="167148" y="1673225"/>
            <a:ext cx="8809704" cy="369332"/>
          </a:xfrm>
          <a:prstGeom prst="rect">
            <a:avLst/>
          </a:prstGeom>
          <a:noFill/>
        </p:spPr>
        <p:txBody>
          <a:bodyPr wrap="square">
            <a:spAutoFit/>
          </a:bodyPr>
          <a:lstStyle/>
          <a:p>
            <a:pPr algn="ctr" eaLnBrk="1" hangingPunct="1">
              <a:defRPr/>
            </a:pPr>
            <a:r>
              <a:rPr lang="en-US" b="1" u="sng" dirty="0">
                <a:latin typeface="+mn-lt"/>
                <a:cs typeface="Arial" charset="0"/>
              </a:rPr>
              <a:t>Example 2: </a:t>
            </a:r>
            <a:r>
              <a:rPr lang="en-US" b="1" u="sng" dirty="0" smtClean="0">
                <a:latin typeface="+mn-lt"/>
                <a:cs typeface="Arial" charset="0"/>
              </a:rPr>
              <a:t>NFE </a:t>
            </a:r>
            <a:r>
              <a:rPr lang="en-US" b="1" u="sng" dirty="0">
                <a:latin typeface="+mn-lt"/>
                <a:cs typeface="Arial" charset="0"/>
              </a:rPr>
              <a:t>Fiscal Year = Non-Calendar Year</a:t>
            </a:r>
            <a:endParaRPr lang="en-US" dirty="0">
              <a:latin typeface="+mn-lt"/>
              <a:cs typeface="Arial" charset="0"/>
            </a:endParaRPr>
          </a:p>
        </p:txBody>
      </p:sp>
      <p:sp>
        <p:nvSpPr>
          <p:cNvPr id="40" name="TextBox 10"/>
          <p:cNvSpPr txBox="1">
            <a:spLocks noChangeArrowheads="1"/>
          </p:cNvSpPr>
          <p:nvPr/>
        </p:nvSpPr>
        <p:spPr bwMode="auto">
          <a:xfrm>
            <a:off x="838200" y="2078038"/>
            <a:ext cx="7315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Arial" panose="020B0604020202020204" pitchFamily="34" charset="0"/>
              <a:buChar char="•"/>
              <a:defRPr/>
            </a:pPr>
            <a:r>
              <a:rPr lang="en-US" altLang="en-US" sz="1800" dirty="0" smtClean="0"/>
              <a:t>2 C.F.R. pt. 200 Effective Date – December 26, 2014</a:t>
            </a:r>
          </a:p>
          <a:p>
            <a:pPr marL="0" indent="0" eaLnBrk="1" hangingPunct="1">
              <a:spcBef>
                <a:spcPct val="0"/>
              </a:spcBef>
              <a:buClrTx/>
              <a:buSzTx/>
              <a:buFont typeface="Wingdings 2" panose="05020102010507070707" pitchFamily="18" charset="2"/>
              <a:buNone/>
              <a:defRPr/>
            </a:pPr>
            <a:endParaRPr lang="en-US" altLang="en-US" sz="1800" dirty="0" smtClean="0"/>
          </a:p>
          <a:p>
            <a:pPr eaLnBrk="1" hangingPunct="1">
              <a:spcBef>
                <a:spcPct val="0"/>
              </a:spcBef>
              <a:buClrTx/>
              <a:buSzTx/>
              <a:buFont typeface="Arial" panose="020B0604020202020204" pitchFamily="34" charset="0"/>
              <a:buChar char="•"/>
              <a:defRPr/>
            </a:pPr>
            <a:r>
              <a:rPr lang="en-US" altLang="en-US" sz="1800" dirty="0" smtClean="0"/>
              <a:t>NFE’s First Additional Fiscal Year (FY) – Begins on the start of the first FY after December 26, 2014.  </a:t>
            </a:r>
          </a:p>
          <a:p>
            <a:pPr eaLnBrk="1" hangingPunct="1">
              <a:spcBef>
                <a:spcPct val="0"/>
              </a:spcBef>
              <a:buClrTx/>
              <a:buSzTx/>
              <a:buFont typeface="Arial" panose="020B0604020202020204" pitchFamily="34" charset="0"/>
              <a:buChar char="•"/>
              <a:defRPr/>
            </a:pPr>
            <a:endParaRPr lang="en-US" altLang="en-US" sz="1800" dirty="0" smtClean="0"/>
          </a:p>
          <a:p>
            <a:pPr eaLnBrk="1" hangingPunct="1">
              <a:spcBef>
                <a:spcPct val="0"/>
              </a:spcBef>
              <a:buClrTx/>
              <a:buSzTx/>
              <a:buFont typeface="Arial" panose="020B0604020202020204" pitchFamily="34" charset="0"/>
              <a:buChar char="•"/>
              <a:defRPr/>
            </a:pPr>
            <a:r>
              <a:rPr lang="en-US" altLang="en-US" sz="1800" dirty="0" smtClean="0"/>
              <a:t>NFE’s Second Additional FY – Same start/end dates as applicable for the first additional FY</a:t>
            </a:r>
            <a:endParaRPr lang="en-US" altLang="en-US" sz="1800" b="1" u="sng" dirty="0" smtClean="0"/>
          </a:p>
          <a:p>
            <a:pPr eaLnBrk="1" hangingPunct="1">
              <a:spcBef>
                <a:spcPct val="0"/>
              </a:spcBef>
              <a:buClrTx/>
              <a:buSzTx/>
              <a:buFont typeface="Arial" panose="020B0604020202020204" pitchFamily="34" charset="0"/>
              <a:buChar char="•"/>
              <a:defRPr/>
            </a:pPr>
            <a:endParaRPr lang="en-US" altLang="en-US" sz="1800" dirty="0" smtClean="0"/>
          </a:p>
          <a:p>
            <a:pPr eaLnBrk="1" hangingPunct="1">
              <a:spcBef>
                <a:spcPct val="0"/>
              </a:spcBef>
              <a:buClrTx/>
              <a:buSzTx/>
              <a:buFontTx/>
              <a:buNone/>
              <a:defRPr/>
            </a:pPr>
            <a:endParaRPr lang="en-US" altLang="en-US" sz="1800" dirty="0" smtClean="0"/>
          </a:p>
          <a:p>
            <a:pPr eaLnBrk="1" hangingPunct="1">
              <a:spcBef>
                <a:spcPct val="0"/>
              </a:spcBef>
              <a:buClrTx/>
              <a:buSzTx/>
              <a:buFontTx/>
              <a:buNone/>
              <a:defRPr/>
            </a:pPr>
            <a:r>
              <a:rPr lang="en-US" altLang="en-US" sz="1800" dirty="0" smtClean="0"/>
              <a:t> </a:t>
            </a:r>
          </a:p>
        </p:txBody>
      </p:sp>
      <p:sp>
        <p:nvSpPr>
          <p:cNvPr id="45" name="Rectangle 44"/>
          <p:cNvSpPr/>
          <p:nvPr/>
        </p:nvSpPr>
        <p:spPr>
          <a:xfrm>
            <a:off x="8382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rgbClr val="FF0000"/>
                </a:solidFill>
              </a:rPr>
              <a:t>OCT</a:t>
            </a:r>
          </a:p>
        </p:txBody>
      </p:sp>
      <p:sp>
        <p:nvSpPr>
          <p:cNvPr id="46" name="Rectangle 45"/>
          <p:cNvSpPr/>
          <p:nvPr/>
        </p:nvSpPr>
        <p:spPr>
          <a:xfrm>
            <a:off x="11430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NOV</a:t>
            </a:r>
          </a:p>
        </p:txBody>
      </p:sp>
      <p:sp>
        <p:nvSpPr>
          <p:cNvPr id="75" name="Rectangle 74"/>
          <p:cNvSpPr/>
          <p:nvPr/>
        </p:nvSpPr>
        <p:spPr>
          <a:xfrm>
            <a:off x="14478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DEC</a:t>
            </a:r>
          </a:p>
        </p:txBody>
      </p:sp>
      <p:sp>
        <p:nvSpPr>
          <p:cNvPr id="76" name="Rectangle 75"/>
          <p:cNvSpPr/>
          <p:nvPr/>
        </p:nvSpPr>
        <p:spPr>
          <a:xfrm>
            <a:off x="17526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JAN</a:t>
            </a:r>
          </a:p>
        </p:txBody>
      </p:sp>
      <p:sp>
        <p:nvSpPr>
          <p:cNvPr id="77" name="Rectangle 76"/>
          <p:cNvSpPr/>
          <p:nvPr/>
        </p:nvSpPr>
        <p:spPr>
          <a:xfrm>
            <a:off x="20574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FEB</a:t>
            </a:r>
          </a:p>
        </p:txBody>
      </p:sp>
      <p:sp>
        <p:nvSpPr>
          <p:cNvPr id="79" name="Rectangle 78"/>
          <p:cNvSpPr/>
          <p:nvPr/>
        </p:nvSpPr>
        <p:spPr>
          <a:xfrm>
            <a:off x="23622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MAR</a:t>
            </a:r>
          </a:p>
        </p:txBody>
      </p:sp>
      <p:sp>
        <p:nvSpPr>
          <p:cNvPr id="80" name="Rectangle 79"/>
          <p:cNvSpPr/>
          <p:nvPr/>
        </p:nvSpPr>
        <p:spPr>
          <a:xfrm>
            <a:off x="26670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APR</a:t>
            </a:r>
          </a:p>
        </p:txBody>
      </p:sp>
      <p:sp>
        <p:nvSpPr>
          <p:cNvPr id="81" name="Rectangle 80"/>
          <p:cNvSpPr/>
          <p:nvPr/>
        </p:nvSpPr>
        <p:spPr>
          <a:xfrm>
            <a:off x="29718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MAY</a:t>
            </a:r>
          </a:p>
        </p:txBody>
      </p:sp>
      <p:sp>
        <p:nvSpPr>
          <p:cNvPr id="82" name="Rectangle 81"/>
          <p:cNvSpPr/>
          <p:nvPr/>
        </p:nvSpPr>
        <p:spPr>
          <a:xfrm>
            <a:off x="32766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JUN</a:t>
            </a:r>
          </a:p>
        </p:txBody>
      </p:sp>
      <p:sp>
        <p:nvSpPr>
          <p:cNvPr id="83" name="Rectangle 82"/>
          <p:cNvSpPr/>
          <p:nvPr/>
        </p:nvSpPr>
        <p:spPr>
          <a:xfrm>
            <a:off x="35814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JUL</a:t>
            </a:r>
          </a:p>
        </p:txBody>
      </p:sp>
      <p:sp>
        <p:nvSpPr>
          <p:cNvPr id="84" name="Rectangle 83"/>
          <p:cNvSpPr/>
          <p:nvPr/>
        </p:nvSpPr>
        <p:spPr>
          <a:xfrm>
            <a:off x="41910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SEP</a:t>
            </a:r>
          </a:p>
        </p:txBody>
      </p:sp>
      <p:sp>
        <p:nvSpPr>
          <p:cNvPr id="85" name="Rectangle 84"/>
          <p:cNvSpPr/>
          <p:nvPr/>
        </p:nvSpPr>
        <p:spPr>
          <a:xfrm>
            <a:off x="3886200" y="414655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AUG</a:t>
            </a:r>
          </a:p>
        </p:txBody>
      </p:sp>
      <p:sp>
        <p:nvSpPr>
          <p:cNvPr id="86" name="Rectangle 85"/>
          <p:cNvSpPr/>
          <p:nvPr/>
        </p:nvSpPr>
        <p:spPr>
          <a:xfrm>
            <a:off x="44958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rgbClr val="FF0000"/>
                </a:solidFill>
              </a:rPr>
              <a:t>OCT</a:t>
            </a:r>
          </a:p>
        </p:txBody>
      </p:sp>
      <p:sp>
        <p:nvSpPr>
          <p:cNvPr id="87" name="Rectangle 86"/>
          <p:cNvSpPr/>
          <p:nvPr/>
        </p:nvSpPr>
        <p:spPr>
          <a:xfrm>
            <a:off x="48006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NOV</a:t>
            </a:r>
          </a:p>
        </p:txBody>
      </p:sp>
      <p:sp>
        <p:nvSpPr>
          <p:cNvPr id="88" name="Rectangle 87"/>
          <p:cNvSpPr/>
          <p:nvPr/>
        </p:nvSpPr>
        <p:spPr>
          <a:xfrm>
            <a:off x="51054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DEC</a:t>
            </a:r>
          </a:p>
        </p:txBody>
      </p:sp>
      <p:sp>
        <p:nvSpPr>
          <p:cNvPr id="89" name="Rectangle 88"/>
          <p:cNvSpPr/>
          <p:nvPr/>
        </p:nvSpPr>
        <p:spPr>
          <a:xfrm>
            <a:off x="54102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JAN</a:t>
            </a:r>
          </a:p>
        </p:txBody>
      </p:sp>
      <p:sp>
        <p:nvSpPr>
          <p:cNvPr id="90" name="Rectangle 89"/>
          <p:cNvSpPr/>
          <p:nvPr/>
        </p:nvSpPr>
        <p:spPr>
          <a:xfrm>
            <a:off x="57150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FEB</a:t>
            </a:r>
          </a:p>
        </p:txBody>
      </p:sp>
      <p:sp>
        <p:nvSpPr>
          <p:cNvPr id="91" name="Rectangle 90"/>
          <p:cNvSpPr/>
          <p:nvPr/>
        </p:nvSpPr>
        <p:spPr>
          <a:xfrm>
            <a:off x="60198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MAR</a:t>
            </a:r>
          </a:p>
        </p:txBody>
      </p:sp>
      <p:sp>
        <p:nvSpPr>
          <p:cNvPr id="92" name="Rectangle 91"/>
          <p:cNvSpPr/>
          <p:nvPr/>
        </p:nvSpPr>
        <p:spPr>
          <a:xfrm>
            <a:off x="63246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APR</a:t>
            </a:r>
          </a:p>
        </p:txBody>
      </p:sp>
      <p:sp>
        <p:nvSpPr>
          <p:cNvPr id="93" name="Rectangle 92"/>
          <p:cNvSpPr/>
          <p:nvPr/>
        </p:nvSpPr>
        <p:spPr>
          <a:xfrm>
            <a:off x="66294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MAY</a:t>
            </a:r>
          </a:p>
        </p:txBody>
      </p:sp>
      <p:sp>
        <p:nvSpPr>
          <p:cNvPr id="94" name="Rectangle 93"/>
          <p:cNvSpPr/>
          <p:nvPr/>
        </p:nvSpPr>
        <p:spPr>
          <a:xfrm>
            <a:off x="69342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JUN</a:t>
            </a:r>
          </a:p>
        </p:txBody>
      </p:sp>
      <p:sp>
        <p:nvSpPr>
          <p:cNvPr id="95" name="Rectangle 94"/>
          <p:cNvSpPr/>
          <p:nvPr/>
        </p:nvSpPr>
        <p:spPr>
          <a:xfrm>
            <a:off x="72390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JUL</a:t>
            </a:r>
          </a:p>
        </p:txBody>
      </p:sp>
      <p:sp>
        <p:nvSpPr>
          <p:cNvPr id="96" name="Rectangle 95"/>
          <p:cNvSpPr/>
          <p:nvPr/>
        </p:nvSpPr>
        <p:spPr>
          <a:xfrm>
            <a:off x="78486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SEP</a:t>
            </a:r>
          </a:p>
        </p:txBody>
      </p:sp>
      <p:sp>
        <p:nvSpPr>
          <p:cNvPr id="97" name="Rectangle 96"/>
          <p:cNvSpPr/>
          <p:nvPr/>
        </p:nvSpPr>
        <p:spPr>
          <a:xfrm>
            <a:off x="7543800" y="4146550"/>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AUG</a:t>
            </a:r>
          </a:p>
        </p:txBody>
      </p:sp>
      <p:sp>
        <p:nvSpPr>
          <p:cNvPr id="98" name="Rectangle 97"/>
          <p:cNvSpPr/>
          <p:nvPr/>
        </p:nvSpPr>
        <p:spPr>
          <a:xfrm>
            <a:off x="838200" y="4832350"/>
            <a:ext cx="3657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dirty="0" smtClean="0">
                <a:solidFill>
                  <a:schemeClr val="tx1"/>
                </a:solidFill>
              </a:rPr>
              <a:t>Fiscal Year </a:t>
            </a:r>
            <a:r>
              <a:rPr lang="en-US" sz="1600" dirty="0">
                <a:solidFill>
                  <a:schemeClr val="tx1"/>
                </a:solidFill>
              </a:rPr>
              <a:t>16 </a:t>
            </a:r>
            <a:r>
              <a:rPr lang="en-US" sz="1600" dirty="0" smtClean="0">
                <a:solidFill>
                  <a:schemeClr val="tx1"/>
                </a:solidFill>
              </a:rPr>
              <a:t>(Calendar Years 15-16)                                                                                       </a:t>
            </a:r>
            <a:endParaRPr lang="en-US" sz="1600" dirty="0">
              <a:solidFill>
                <a:schemeClr val="tx1"/>
              </a:solidFill>
            </a:endParaRPr>
          </a:p>
        </p:txBody>
      </p:sp>
      <p:sp>
        <p:nvSpPr>
          <p:cNvPr id="99" name="Rectangle 98"/>
          <p:cNvSpPr/>
          <p:nvPr/>
        </p:nvSpPr>
        <p:spPr>
          <a:xfrm>
            <a:off x="4495800" y="4832350"/>
            <a:ext cx="3657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1600" dirty="0" smtClean="0">
                <a:solidFill>
                  <a:schemeClr val="bg1">
                    <a:lumMod val="85000"/>
                  </a:schemeClr>
                </a:solidFill>
              </a:rPr>
              <a:t>Fiscal Year 17 (Calendar Years 16-17)</a:t>
            </a:r>
            <a:endParaRPr lang="en-US" sz="1600" dirty="0">
              <a:solidFill>
                <a:schemeClr val="bg1">
                  <a:lumMod val="85000"/>
                </a:schemeClr>
              </a:solidFill>
            </a:endParaRPr>
          </a:p>
        </p:txBody>
      </p:sp>
      <p:cxnSp>
        <p:nvCxnSpPr>
          <p:cNvPr id="100" name="Straight Connector 99"/>
          <p:cNvCxnSpPr/>
          <p:nvPr/>
        </p:nvCxnSpPr>
        <p:spPr>
          <a:xfrm>
            <a:off x="838200" y="4146550"/>
            <a:ext cx="3657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495800" y="4146550"/>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Up Arrow Callout 101"/>
          <p:cNvSpPr/>
          <p:nvPr/>
        </p:nvSpPr>
        <p:spPr>
          <a:xfrm>
            <a:off x="442913" y="5073650"/>
            <a:ext cx="790575" cy="453619"/>
          </a:xfrm>
          <a:prstGeom prst="upArrowCallout">
            <a:avLst/>
          </a:prstGeom>
          <a:solidFill>
            <a:srgbClr val="92D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800" b="1" dirty="0">
                <a:latin typeface="Arial Black" panose="020B0A04020102020204" pitchFamily="34" charset="0"/>
              </a:rPr>
              <a:t>Start of </a:t>
            </a:r>
            <a:r>
              <a:rPr lang="en-US" sz="800" b="1" dirty="0" smtClean="0">
                <a:latin typeface="Arial Black" panose="020B0A04020102020204" pitchFamily="34" charset="0"/>
              </a:rPr>
              <a:t>NFE’s 1</a:t>
            </a:r>
            <a:r>
              <a:rPr lang="en-US" sz="800" b="1" baseline="30000" dirty="0" smtClean="0">
                <a:latin typeface="Arial Black" panose="020B0A04020102020204" pitchFamily="34" charset="0"/>
              </a:rPr>
              <a:t>st</a:t>
            </a:r>
            <a:r>
              <a:rPr lang="en-US" sz="800" b="1" dirty="0" smtClean="0">
                <a:latin typeface="Arial Black" panose="020B0A04020102020204" pitchFamily="34" charset="0"/>
              </a:rPr>
              <a:t> FY</a:t>
            </a:r>
            <a:endParaRPr lang="en-US" sz="800" b="1" dirty="0">
              <a:latin typeface="Arial Black" panose="020B0A04020102020204" pitchFamily="34" charset="0"/>
            </a:endParaRPr>
          </a:p>
          <a:p>
            <a:pPr algn="ctr" eaLnBrk="1" hangingPunct="1">
              <a:defRPr/>
            </a:pPr>
            <a:endParaRPr lang="en-US" sz="800" b="1" dirty="0">
              <a:latin typeface="Arial Black" panose="020B0A04020102020204" pitchFamily="34" charset="0"/>
            </a:endParaRPr>
          </a:p>
        </p:txBody>
      </p:sp>
      <p:sp>
        <p:nvSpPr>
          <p:cNvPr id="103" name="Up Arrow Callout 102"/>
          <p:cNvSpPr/>
          <p:nvPr/>
        </p:nvSpPr>
        <p:spPr>
          <a:xfrm>
            <a:off x="4100512" y="5073650"/>
            <a:ext cx="822960" cy="444499"/>
          </a:xfrm>
          <a:prstGeom prst="upArrowCallout">
            <a:avLst/>
          </a:prstGeom>
          <a:solidFill>
            <a:srgbClr val="92D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a:lstStyle/>
          <a:p>
            <a:pPr algn="ctr" eaLnBrk="1" hangingPunct="1">
              <a:defRPr/>
            </a:pPr>
            <a:r>
              <a:rPr lang="en-US" sz="800" b="1" dirty="0" smtClean="0">
                <a:solidFill>
                  <a:schemeClr val="tx1"/>
                </a:solidFill>
                <a:latin typeface="Arial Black" pitchFamily="34" charset="0"/>
                <a:cs typeface="Arial" pitchFamily="34" charset="0"/>
              </a:rPr>
              <a:t>End of 1</a:t>
            </a:r>
            <a:r>
              <a:rPr lang="en-US" sz="800" b="1" baseline="30000" dirty="0" smtClean="0">
                <a:solidFill>
                  <a:schemeClr val="tx1"/>
                </a:solidFill>
                <a:latin typeface="Arial Black" pitchFamily="34" charset="0"/>
                <a:cs typeface="Arial" pitchFamily="34" charset="0"/>
              </a:rPr>
              <a:t>st</a:t>
            </a:r>
            <a:r>
              <a:rPr lang="en-US" sz="800" b="1" dirty="0" smtClean="0">
                <a:solidFill>
                  <a:schemeClr val="tx1"/>
                </a:solidFill>
                <a:latin typeface="Arial Black" pitchFamily="34" charset="0"/>
                <a:cs typeface="Arial" pitchFamily="34" charset="0"/>
              </a:rPr>
              <a:t> FY</a:t>
            </a:r>
            <a:endParaRPr lang="en-US" sz="800" b="1" dirty="0">
              <a:solidFill>
                <a:schemeClr val="tx1"/>
              </a:solidFill>
              <a:latin typeface="Arial Black" pitchFamily="34" charset="0"/>
              <a:cs typeface="Arial" pitchFamily="34" charset="0"/>
            </a:endParaRPr>
          </a:p>
        </p:txBody>
      </p:sp>
      <p:sp>
        <p:nvSpPr>
          <p:cNvPr id="104" name="Up Arrow Callout 103"/>
          <p:cNvSpPr/>
          <p:nvPr/>
        </p:nvSpPr>
        <p:spPr>
          <a:xfrm>
            <a:off x="4100512" y="5527269"/>
            <a:ext cx="822960" cy="444499"/>
          </a:xfrm>
          <a:prstGeom prst="upArrowCallout">
            <a:avLst/>
          </a:prstGeom>
          <a:solidFill>
            <a:schemeClr val="accent6">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a:lstStyle/>
          <a:p>
            <a:pPr algn="ctr" eaLnBrk="1" hangingPunct="1">
              <a:defRPr/>
            </a:pPr>
            <a:r>
              <a:rPr lang="en-US" sz="800" b="1" dirty="0" smtClean="0">
                <a:solidFill>
                  <a:schemeClr val="tx1"/>
                </a:solidFill>
                <a:latin typeface="Arial Black" pitchFamily="34" charset="0"/>
                <a:cs typeface="Arial" pitchFamily="34" charset="0"/>
              </a:rPr>
              <a:t>Start of 2</a:t>
            </a:r>
            <a:r>
              <a:rPr lang="en-US" sz="800" b="1" baseline="30000" dirty="0" smtClean="0">
                <a:solidFill>
                  <a:schemeClr val="tx1"/>
                </a:solidFill>
                <a:latin typeface="Arial Black" pitchFamily="34" charset="0"/>
                <a:cs typeface="Arial" pitchFamily="34" charset="0"/>
              </a:rPr>
              <a:t>nd</a:t>
            </a:r>
            <a:r>
              <a:rPr lang="en-US" sz="800" b="1" dirty="0" smtClean="0">
                <a:solidFill>
                  <a:schemeClr val="tx1"/>
                </a:solidFill>
                <a:latin typeface="Arial Black" pitchFamily="34" charset="0"/>
                <a:cs typeface="Arial" pitchFamily="34" charset="0"/>
              </a:rPr>
              <a:t> FY</a:t>
            </a:r>
            <a:endParaRPr lang="en-US" sz="800" b="1" dirty="0">
              <a:solidFill>
                <a:schemeClr val="tx1"/>
              </a:solidFill>
              <a:latin typeface="Arial Black" pitchFamily="34" charset="0"/>
              <a:cs typeface="Arial" pitchFamily="34" charset="0"/>
            </a:endParaRPr>
          </a:p>
        </p:txBody>
      </p:sp>
      <p:sp>
        <p:nvSpPr>
          <p:cNvPr id="105" name="Up Arrow Callout 104"/>
          <p:cNvSpPr/>
          <p:nvPr/>
        </p:nvSpPr>
        <p:spPr>
          <a:xfrm>
            <a:off x="7758112" y="5073650"/>
            <a:ext cx="790575" cy="453619"/>
          </a:xfrm>
          <a:prstGeom prst="upArrowCallout">
            <a:avLst/>
          </a:prstGeom>
          <a:solidFill>
            <a:schemeClr val="accent6">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800" b="1" dirty="0" smtClean="0">
                <a:latin typeface="Arial Black" panose="020B0A04020102020204" pitchFamily="34" charset="0"/>
              </a:rPr>
              <a:t>End of NFE’s 2</a:t>
            </a:r>
            <a:r>
              <a:rPr lang="en-US" sz="800" b="1" baseline="30000" dirty="0" smtClean="0">
                <a:latin typeface="Arial Black" panose="020B0A04020102020204" pitchFamily="34" charset="0"/>
              </a:rPr>
              <a:t>nd</a:t>
            </a:r>
            <a:r>
              <a:rPr lang="en-US" sz="800" b="1" dirty="0" smtClean="0">
                <a:latin typeface="Arial Black" panose="020B0A04020102020204" pitchFamily="34" charset="0"/>
              </a:rPr>
              <a:t> FY</a:t>
            </a:r>
            <a:endParaRPr lang="en-US" sz="800" b="1" dirty="0">
              <a:latin typeface="Arial Black" panose="020B0A04020102020204" pitchFamily="34" charset="0"/>
            </a:endParaRPr>
          </a:p>
          <a:p>
            <a:pPr algn="ctr" eaLnBrk="1" hangingPunct="1">
              <a:defRPr/>
            </a:pPr>
            <a:endParaRPr lang="en-US" sz="800" b="1" dirty="0">
              <a:latin typeface="Arial Black" panose="020B0A04020102020204" pitchFamily="34"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180975" y="1398588"/>
            <a:ext cx="8829675" cy="5153025"/>
          </a:xfrm>
        </p:spPr>
        <p:txBody>
          <a:bodyPr/>
          <a:lstStyle/>
          <a:p>
            <a:pPr marL="0" indent="0" defTabSz="912813">
              <a:buFont typeface="Wingdings" panose="05000000000000000000" pitchFamily="2" charset="2"/>
              <a:buNone/>
            </a:pPr>
            <a:r>
              <a:rPr lang="en-US" altLang="en-US" sz="2200" smtClean="0">
                <a:solidFill>
                  <a:srgbClr val="070000"/>
                </a:solidFill>
                <a:cs typeface="Arial" panose="020B0604020202020204" pitchFamily="34" charset="0"/>
              </a:rPr>
              <a:t>The City of X is hit by multiple tornadoes and incurred significant damage. A disaster declaration was issued on May 28, 2015. The City of X was previously given very high marks for their compliance with the old Federal procurement standards in an audit conducted by the DHS OIG.  The City of X states that it is very comfortable with the procurement standards under 44 C.F.R. </a:t>
            </a:r>
            <a:r>
              <a:rPr lang="en-US" altLang="en-US" sz="2200" smtClean="0">
                <a:solidFill>
                  <a:srgbClr val="070000"/>
                </a:solidFill>
                <a:latin typeface="Times New Roman" panose="02020603050405020304" pitchFamily="18" charset="0"/>
                <a:cs typeface="Times New Roman" panose="02020603050405020304" pitchFamily="18" charset="0"/>
              </a:rPr>
              <a:t>§</a:t>
            </a:r>
            <a:r>
              <a:rPr lang="en-US" altLang="en-US" sz="2200" smtClean="0">
                <a:solidFill>
                  <a:srgbClr val="070000"/>
                </a:solidFill>
                <a:cs typeface="Arial" panose="020B0604020202020204" pitchFamily="34" charset="0"/>
              </a:rPr>
              <a:t> 13.36(b)-(i) and insists on using them instead of the current Federal procurement standards found in 2 C.F.R. </a:t>
            </a:r>
            <a:r>
              <a:rPr lang="en-US" altLang="en-US" sz="2200" smtClean="0">
                <a:solidFill>
                  <a:srgbClr val="070000"/>
                </a:solidFill>
                <a:latin typeface="Times New Roman" panose="02020603050405020304" pitchFamily="18" charset="0"/>
                <a:cs typeface="Times New Roman" panose="02020603050405020304" pitchFamily="18" charset="0"/>
              </a:rPr>
              <a:t>§§</a:t>
            </a:r>
            <a:r>
              <a:rPr lang="en-US" altLang="en-US" sz="2200" smtClean="0">
                <a:solidFill>
                  <a:srgbClr val="070000"/>
                </a:solidFill>
                <a:cs typeface="Arial" panose="020B0604020202020204" pitchFamily="34" charset="0"/>
              </a:rPr>
              <a:t> 200.318-.326.</a:t>
            </a:r>
          </a:p>
          <a:p>
            <a:pPr marL="0" indent="0" defTabSz="912813">
              <a:buFont typeface="Wingdings" panose="05000000000000000000" pitchFamily="2" charset="2"/>
              <a:buNone/>
            </a:pPr>
            <a:endParaRPr lang="en-US" altLang="en-US" sz="2200" smtClean="0">
              <a:solidFill>
                <a:srgbClr val="070000"/>
              </a:solidFill>
              <a:cs typeface="Arial" panose="020B0604020202020204" pitchFamily="34" charset="0"/>
            </a:endParaRPr>
          </a:p>
          <a:p>
            <a:pPr marL="0" indent="0" defTabSz="912813">
              <a:buFont typeface="Wingdings" panose="05000000000000000000" pitchFamily="2" charset="2"/>
              <a:buNone/>
            </a:pPr>
            <a:r>
              <a:rPr lang="en-US" altLang="en-US" sz="2200" smtClean="0">
                <a:solidFill>
                  <a:srgbClr val="070000"/>
                </a:solidFill>
                <a:cs typeface="Arial" panose="020B0604020202020204" pitchFamily="34" charset="0"/>
              </a:rPr>
              <a:t>Must the City of X adhere to the current Federal </a:t>
            </a:r>
            <a:br>
              <a:rPr lang="en-US" altLang="en-US" sz="2200" smtClean="0">
                <a:solidFill>
                  <a:srgbClr val="070000"/>
                </a:solidFill>
                <a:cs typeface="Arial" panose="020B0604020202020204" pitchFamily="34" charset="0"/>
              </a:rPr>
            </a:br>
            <a:r>
              <a:rPr lang="en-US" altLang="en-US" sz="2200" smtClean="0">
                <a:solidFill>
                  <a:srgbClr val="070000"/>
                </a:solidFill>
                <a:cs typeface="Arial" panose="020B0604020202020204" pitchFamily="34" charset="0"/>
              </a:rPr>
              <a:t>procurement standards, despite their protestations </a:t>
            </a:r>
            <a:br>
              <a:rPr lang="en-US" altLang="en-US" sz="2200" smtClean="0">
                <a:solidFill>
                  <a:srgbClr val="070000"/>
                </a:solidFill>
                <a:cs typeface="Arial" panose="020B0604020202020204" pitchFamily="34" charset="0"/>
              </a:rPr>
            </a:br>
            <a:r>
              <a:rPr lang="en-US" altLang="en-US" sz="2200" smtClean="0">
                <a:solidFill>
                  <a:srgbClr val="070000"/>
                </a:solidFill>
                <a:cs typeface="Arial" panose="020B0604020202020204" pitchFamily="34" charset="0"/>
              </a:rPr>
              <a:t>and insistence on using the old standards?</a:t>
            </a:r>
          </a:p>
          <a:p>
            <a:pPr marL="0" indent="0" defTabSz="912813">
              <a:buFont typeface="Wingdings" panose="05000000000000000000" pitchFamily="2" charset="2"/>
              <a:buNone/>
            </a:pPr>
            <a:endParaRPr lang="en-US" altLang="en-US" sz="2400" smtClean="0">
              <a:solidFill>
                <a:srgbClr val="070000"/>
              </a:solidFill>
              <a:cs typeface="Arial" panose="020B0604020202020204" pitchFamily="34" charset="0"/>
            </a:endParaRPr>
          </a:p>
        </p:txBody>
      </p:sp>
      <p:grpSp>
        <p:nvGrpSpPr>
          <p:cNvPr id="9" name="Group 8"/>
          <p:cNvGrpSpPr>
            <a:grpSpLocks/>
          </p:cNvGrpSpPr>
          <p:nvPr/>
        </p:nvGrpSpPr>
        <p:grpSpPr bwMode="auto">
          <a:xfrm>
            <a:off x="6726238" y="4227513"/>
            <a:ext cx="1989137" cy="1982787"/>
            <a:chOff x="1537398" y="291402"/>
            <a:chExt cx="6199833" cy="5807947"/>
          </a:xfrm>
        </p:grpSpPr>
        <p:pic>
          <p:nvPicPr>
            <p:cNvPr id="150537" name="Picture 9"/>
            <p:cNvPicPr>
              <a:picLocks noChangeAspect="1"/>
            </p:cNvPicPr>
            <p:nvPr/>
          </p:nvPicPr>
          <p:blipFill>
            <a:blip r:embed="rId3">
              <a:extLst>
                <a:ext uri="{28A0092B-C50C-407E-A947-70E740481C1C}">
                  <a14:useLocalDpi xmlns:a14="http://schemas.microsoft.com/office/drawing/2010/main" val="0"/>
                </a:ext>
              </a:extLst>
            </a:blip>
            <a:srcRect l="5751" t="4250" r="3847" b="11063"/>
            <a:stretch>
              <a:fillRect/>
            </a:stretch>
          </p:blipFill>
          <p:spPr bwMode="auto">
            <a:xfrm>
              <a:off x="1537398" y="291402"/>
              <a:ext cx="6199833" cy="58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8" name="Picture 10"/>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4552950"/>
            <a:ext cx="3524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01625" y="439620"/>
            <a:ext cx="8534400" cy="758825"/>
          </a:xfrm>
        </p:spPr>
        <p:txBody>
          <a:bodyPr/>
          <a:lstStyle/>
          <a:p>
            <a:pPr algn="l">
              <a:defRPr/>
            </a:pPr>
            <a:r>
              <a:rPr lang="en-US" sz="3200" b="1" dirty="0" smtClean="0"/>
              <a:t>Hypothetical: Implementation of Uniform Rules</a:t>
            </a:r>
            <a:endParaRPr lang="en-US" sz="3200" b="1" dirty="0"/>
          </a:p>
        </p:txBody>
      </p:sp>
    </p:spTree>
    <p:extLst>
      <p:ext uri="{BB962C8B-B14F-4D97-AF65-F5344CB8AC3E}">
        <p14:creationId xmlns:p14="http://schemas.microsoft.com/office/powerpoint/2010/main" val="181066123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52227"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a:latin typeface="Arial" panose="020B0604020202020204" pitchFamily="34" charset="0"/>
              </a:rPr>
              <a:t>Contracting </a:t>
            </a:r>
            <a:r>
              <a:rPr lang="en-US" altLang="en-US" sz="1400" dirty="0">
                <a:latin typeface="Arial" panose="020B0604020202020204" pitchFamily="34" charset="0"/>
              </a:rPr>
              <a:t>     </a:t>
            </a:r>
          </a:p>
        </p:txBody>
      </p:sp>
      <p:sp>
        <p:nvSpPr>
          <p:cNvPr id="38" name="Rounded Rectangle 37"/>
          <p:cNvSpPr/>
          <p:nvPr/>
        </p:nvSpPr>
        <p:spPr>
          <a:xfrm>
            <a:off x="7183438" y="723900"/>
            <a:ext cx="1328737"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40" name="Content Placeholder 2"/>
          <p:cNvSpPr>
            <a:spLocks noGrp="1"/>
          </p:cNvSpPr>
          <p:nvPr>
            <p:ph sz="quarter" idx="1"/>
          </p:nvPr>
        </p:nvSpPr>
        <p:spPr>
          <a:xfrm>
            <a:off x="301625" y="1527175"/>
            <a:ext cx="8504238" cy="5137150"/>
          </a:xfrm>
        </p:spPr>
        <p:txBody>
          <a:bodyPr>
            <a:normAutofit/>
          </a:bodyPr>
          <a:lstStyle/>
          <a:p>
            <a:pPr marL="274320" indent="-274320" eaLnBrk="1" fontAlgn="auto" hangingPunct="1">
              <a:spcAft>
                <a:spcPts val="0"/>
              </a:spcAft>
              <a:buFont typeface="Wingdings 2"/>
              <a:buChar char=""/>
              <a:defRPr/>
            </a:pPr>
            <a:r>
              <a:rPr lang="en-US" sz="2400" u="sng" dirty="0" smtClean="0"/>
              <a:t>Non-Federal entities </a:t>
            </a:r>
            <a:r>
              <a:rPr lang="en-US" sz="2400" u="sng" dirty="0"/>
              <a:t>will often use contractors to help them carry out their Stafford Act awards or subawards.</a:t>
            </a:r>
          </a:p>
          <a:p>
            <a:pPr marL="548640" lvl="1" indent="-274320" eaLnBrk="1" fontAlgn="auto" hangingPunct="1">
              <a:spcAft>
                <a:spcPts val="0"/>
              </a:spcAft>
              <a:buFont typeface="Wingdings"/>
              <a:buChar char=""/>
              <a:defRPr/>
            </a:pPr>
            <a:r>
              <a:rPr lang="en-US" sz="2100" dirty="0" smtClean="0">
                <a:solidFill>
                  <a:schemeClr val="tx1"/>
                </a:solidFill>
              </a:rPr>
              <a:t>For example, a </a:t>
            </a:r>
            <a:r>
              <a:rPr lang="en-US" sz="2100" dirty="0">
                <a:solidFill>
                  <a:schemeClr val="tx1"/>
                </a:solidFill>
              </a:rPr>
              <a:t>non-Federal entity may receive a Public Assistance award to restore a damaged </a:t>
            </a:r>
            <a:r>
              <a:rPr lang="en-US" sz="2100" dirty="0" smtClean="0">
                <a:solidFill>
                  <a:schemeClr val="tx1"/>
                </a:solidFill>
              </a:rPr>
              <a:t>building and </a:t>
            </a:r>
            <a:r>
              <a:rPr lang="en-US" sz="2100" dirty="0">
                <a:solidFill>
                  <a:schemeClr val="tx1"/>
                </a:solidFill>
              </a:rPr>
              <a:t>then award a contract to a construction company to do the work.</a:t>
            </a:r>
          </a:p>
          <a:p>
            <a:pPr marL="548640" lvl="1" indent="-274320" eaLnBrk="1" fontAlgn="auto" hangingPunct="1">
              <a:spcAft>
                <a:spcPts val="0"/>
              </a:spcAft>
              <a:buFont typeface="Wingdings"/>
              <a:buChar char=""/>
              <a:defRPr/>
            </a:pPr>
            <a:r>
              <a:rPr lang="en-US" sz="2100" dirty="0">
                <a:solidFill>
                  <a:schemeClr val="tx1"/>
                </a:solidFill>
              </a:rPr>
              <a:t>The contract is a </a:t>
            </a:r>
            <a:r>
              <a:rPr lang="en-US" sz="2100" i="1" u="sng" dirty="0">
                <a:solidFill>
                  <a:schemeClr val="tx1"/>
                </a:solidFill>
              </a:rPr>
              <a:t>commercial transaction</a:t>
            </a:r>
            <a:r>
              <a:rPr lang="en-US" sz="2100" dirty="0">
                <a:solidFill>
                  <a:schemeClr val="tx1"/>
                </a:solidFill>
              </a:rPr>
              <a:t> </a:t>
            </a:r>
            <a:r>
              <a:rPr lang="en-US" sz="2100" dirty="0" smtClean="0">
                <a:solidFill>
                  <a:schemeClr val="tx1"/>
                </a:solidFill>
              </a:rPr>
              <a:t>between </a:t>
            </a:r>
            <a:r>
              <a:rPr lang="en-US" sz="2100" dirty="0">
                <a:solidFill>
                  <a:schemeClr val="tx1"/>
                </a:solidFill>
              </a:rPr>
              <a:t>the non-Federal </a:t>
            </a:r>
            <a:r>
              <a:rPr lang="en-US" sz="2100" dirty="0" smtClean="0">
                <a:solidFill>
                  <a:schemeClr val="tx1"/>
                </a:solidFill>
              </a:rPr>
              <a:t>entity </a:t>
            </a:r>
            <a:r>
              <a:rPr lang="en-US" sz="2100" dirty="0">
                <a:solidFill>
                  <a:schemeClr val="tx1"/>
                </a:solidFill>
              </a:rPr>
              <a:t>and its </a:t>
            </a:r>
            <a:r>
              <a:rPr lang="en-US" sz="2100" dirty="0" smtClean="0">
                <a:solidFill>
                  <a:schemeClr val="tx1"/>
                </a:solidFill>
              </a:rPr>
              <a:t>contractor. </a:t>
            </a:r>
          </a:p>
          <a:p>
            <a:pPr marL="617220" lvl="1" indent="-342900" eaLnBrk="1" fontAlgn="auto" hangingPunct="1">
              <a:spcAft>
                <a:spcPts val="0"/>
              </a:spcAft>
              <a:defRPr/>
            </a:pPr>
            <a:r>
              <a:rPr lang="en-US" sz="2100" dirty="0" smtClean="0">
                <a:solidFill>
                  <a:schemeClr val="tx1"/>
                </a:solidFill>
              </a:rPr>
              <a:t>FEMA </a:t>
            </a:r>
            <a:r>
              <a:rPr lang="en-US" sz="2100" dirty="0">
                <a:solidFill>
                  <a:schemeClr val="tx1"/>
                </a:solidFill>
              </a:rPr>
              <a:t>has no </a:t>
            </a:r>
            <a:r>
              <a:rPr lang="en-US" sz="2100" dirty="0" smtClean="0">
                <a:solidFill>
                  <a:schemeClr val="tx1"/>
                </a:solidFill>
              </a:rPr>
              <a:t>contractual relationship with the contractor</a:t>
            </a:r>
            <a:endParaRPr lang="en-US" sz="2100" dirty="0">
              <a:solidFill>
                <a:schemeClr val="tx1"/>
              </a:solidFill>
            </a:endParaRPr>
          </a:p>
        </p:txBody>
      </p:sp>
    </p:spTree>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sz="quarter" idx="1"/>
          </p:nvPr>
        </p:nvSpPr>
        <p:spPr>
          <a:xfrm>
            <a:off x="301625" y="1527175"/>
            <a:ext cx="8504238" cy="5137150"/>
          </a:xfrm>
        </p:spPr>
        <p:txBody>
          <a:bodyPr/>
          <a:lstStyle/>
          <a:p>
            <a:pPr marL="274320" indent="-274320" eaLnBrk="1" fontAlgn="auto" hangingPunct="1">
              <a:spcAft>
                <a:spcPts val="0"/>
              </a:spcAft>
              <a:buFont typeface="Wingdings 2"/>
              <a:buChar char=""/>
              <a:defRPr/>
            </a:pPr>
            <a:r>
              <a:rPr lang="en-US" sz="2200" u="sng" dirty="0"/>
              <a:t>Although the Federal government is not a party to the contract, the non-Federal entity must comply with the conditions attached to a grant in awarding federally-assisted contracts.</a:t>
            </a:r>
          </a:p>
          <a:p>
            <a:pPr marL="560070" lvl="1" indent="-285750" eaLnBrk="1" fontAlgn="auto" hangingPunct="1">
              <a:spcAft>
                <a:spcPts val="0"/>
              </a:spcAft>
              <a:buClrTx/>
              <a:defRPr/>
            </a:pPr>
            <a:r>
              <a:rPr lang="en-US" sz="1800" dirty="0">
                <a:solidFill>
                  <a:schemeClr val="tx1"/>
                </a:solidFill>
              </a:rPr>
              <a:t>A non-Federal entity must comply with the procurement requirements imposed by Federal law, executive orders, and </a:t>
            </a:r>
            <a:r>
              <a:rPr lang="en-US" sz="1800" dirty="0" smtClean="0">
                <a:solidFill>
                  <a:schemeClr val="tx1"/>
                </a:solidFill>
              </a:rPr>
              <a:t>federal </a:t>
            </a:r>
            <a:r>
              <a:rPr lang="en-US" sz="1800" dirty="0">
                <a:solidFill>
                  <a:schemeClr val="tx1"/>
                </a:solidFill>
              </a:rPr>
              <a:t>regulations.</a:t>
            </a:r>
          </a:p>
          <a:p>
            <a:pPr marL="548640" lvl="1" indent="-274320" eaLnBrk="1" fontAlgn="auto" hangingPunct="1">
              <a:spcAft>
                <a:spcPts val="0"/>
              </a:spcAft>
              <a:buClrTx/>
              <a:buFont typeface="Wingdings"/>
              <a:buChar char=""/>
              <a:defRPr/>
            </a:pPr>
            <a:r>
              <a:rPr lang="en-US" sz="1800" dirty="0">
                <a:solidFill>
                  <a:schemeClr val="tx1"/>
                </a:solidFill>
              </a:rPr>
              <a:t>These will control over non-Federal authorities (such as local procurement standards) to the extent they conflict with Federal requirements.</a:t>
            </a:r>
            <a:endParaRPr lang="en-US" altLang="en-US" sz="1800" dirty="0"/>
          </a:p>
          <a:p>
            <a:pPr eaLnBrk="1" hangingPunct="1">
              <a:defRPr/>
            </a:pPr>
            <a:r>
              <a:rPr lang="en-US" altLang="en-US" sz="2200" dirty="0"/>
              <a:t>The Uniform Rules set forth the various procurement standards at 2 C.F.R. §§ 200.317 </a:t>
            </a:r>
            <a:r>
              <a:rPr lang="en-US" altLang="en-US" sz="2200" dirty="0" smtClean="0"/>
              <a:t>– .326</a:t>
            </a:r>
            <a:r>
              <a:rPr lang="en-US" altLang="en-US" sz="2200" dirty="0"/>
              <a:t>.</a:t>
            </a:r>
          </a:p>
        </p:txBody>
      </p:sp>
      <p:sp>
        <p:nvSpPr>
          <p:cNvPr id="54275"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54276"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                          Grace Period                    Contracting </a:t>
            </a:r>
            <a:r>
              <a:rPr lang="en-US" altLang="en-US" sz="1400" dirty="0">
                <a:latin typeface="Arial" panose="020B0604020202020204" pitchFamily="34" charset="0"/>
              </a:rPr>
              <a:t>     </a:t>
            </a:r>
          </a:p>
        </p:txBody>
      </p:sp>
      <p:sp>
        <p:nvSpPr>
          <p:cNvPr id="10" name="Rounded Rectangle 9"/>
          <p:cNvSpPr/>
          <p:nvPr/>
        </p:nvSpPr>
        <p:spPr>
          <a:xfrm>
            <a:off x="7116763" y="736600"/>
            <a:ext cx="1379537" cy="315913"/>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56323"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Contracting  </a:t>
            </a:r>
            <a:r>
              <a:rPr lang="en-US" altLang="en-US" sz="1400" dirty="0">
                <a:latin typeface="Arial" panose="020B0604020202020204" pitchFamily="34" charset="0"/>
              </a:rPr>
              <a:t>                    </a:t>
            </a:r>
            <a:r>
              <a:rPr lang="en-US" altLang="en-US" sz="1400" b="1" dirty="0">
                <a:latin typeface="Arial" panose="020B0604020202020204" pitchFamily="34" charset="0"/>
              </a:rPr>
              <a:t>Noncompliance</a:t>
            </a:r>
            <a:r>
              <a:rPr lang="en-US" altLang="en-US" sz="1400" dirty="0">
                <a:latin typeface="Arial" panose="020B0604020202020204" pitchFamily="34" charset="0"/>
              </a:rPr>
              <a:t>     </a:t>
            </a:r>
          </a:p>
        </p:txBody>
      </p:sp>
      <p:sp>
        <p:nvSpPr>
          <p:cNvPr id="10" name="Rounded Rectangle 9"/>
          <p:cNvSpPr/>
          <p:nvPr/>
        </p:nvSpPr>
        <p:spPr>
          <a:xfrm>
            <a:off x="7037896" y="733425"/>
            <a:ext cx="1443038" cy="323850"/>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grpSp>
        <p:nvGrpSpPr>
          <p:cNvPr id="15" name="Group 14"/>
          <p:cNvGrpSpPr/>
          <p:nvPr/>
        </p:nvGrpSpPr>
        <p:grpSpPr>
          <a:xfrm>
            <a:off x="2104380" y="1600326"/>
            <a:ext cx="6862994" cy="4722713"/>
            <a:chOff x="2115955" y="1380401"/>
            <a:chExt cx="6862994" cy="4722713"/>
          </a:xfrm>
        </p:grpSpPr>
        <p:sp>
          <p:nvSpPr>
            <p:cNvPr id="3" name="Freeform 2"/>
            <p:cNvSpPr/>
            <p:nvPr/>
          </p:nvSpPr>
          <p:spPr>
            <a:xfrm>
              <a:off x="2120949" y="1380401"/>
              <a:ext cx="6858000" cy="1062687"/>
            </a:xfrm>
            <a:custGeom>
              <a:avLst/>
              <a:gdLst>
                <a:gd name="connsiteX0" fmla="*/ 0 w 6809087"/>
                <a:gd name="connsiteY0" fmla="*/ 0 h 1528791"/>
                <a:gd name="connsiteX1" fmla="*/ 6809087 w 6809087"/>
                <a:gd name="connsiteY1" fmla="*/ 0 h 1528791"/>
                <a:gd name="connsiteX2" fmla="*/ 6809087 w 6809087"/>
                <a:gd name="connsiteY2" fmla="*/ 1528791 h 1528791"/>
                <a:gd name="connsiteX3" fmla="*/ 0 w 6809087"/>
                <a:gd name="connsiteY3" fmla="*/ 1528791 h 1528791"/>
                <a:gd name="connsiteX4" fmla="*/ 0 w 6809087"/>
                <a:gd name="connsiteY4" fmla="*/ 0 h 1528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087" h="1528791">
                  <a:moveTo>
                    <a:pt x="0" y="0"/>
                  </a:moveTo>
                  <a:lnTo>
                    <a:pt x="6809087" y="0"/>
                  </a:lnTo>
                  <a:lnTo>
                    <a:pt x="6809087" y="1528791"/>
                  </a:lnTo>
                  <a:lnTo>
                    <a:pt x="0" y="1528791"/>
                  </a:lnTo>
                  <a:lnTo>
                    <a:pt x="0" y="0"/>
                  </a:lnTo>
                  <a:close/>
                </a:path>
              </a:pathLst>
            </a:custGeom>
            <a:solidFill>
              <a:srgbClr val="0070C0"/>
            </a:solidFill>
          </p:spPr>
          <p:style>
            <a:lnRef idx="0">
              <a:schemeClr val="accent1">
                <a:hueOff val="0"/>
                <a:satOff val="0"/>
                <a:lumOff val="0"/>
                <a:alphaOff val="0"/>
              </a:schemeClr>
            </a:lnRef>
            <a:fillRef idx="1">
              <a:scrgbClr r="0" g="0" b="0"/>
            </a:fillRef>
            <a:effectRef idx="1">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t>Remedies for Non-Compliance with the Federal Procurement Standards:</a:t>
              </a:r>
            </a:p>
            <a:p>
              <a:pPr lvl="0" algn="ctr" defTabSz="1022350">
                <a:lnSpc>
                  <a:spcPct val="90000"/>
                </a:lnSpc>
                <a:spcBef>
                  <a:spcPct val="0"/>
                </a:spcBef>
                <a:spcAft>
                  <a:spcPct val="35000"/>
                </a:spcAft>
              </a:pPr>
              <a:r>
                <a:rPr lang="en-US" sz="1600" kern="1200" dirty="0"/>
                <a:t>(2 C.F.R. </a:t>
              </a:r>
              <a:r>
                <a:rPr lang="en-US" sz="1600" kern="1200" dirty="0">
                  <a:latin typeface="Georgia" panose="02040502050405020303" pitchFamily="18" charset="0"/>
                </a:rPr>
                <a:t>§ 200.388)</a:t>
              </a:r>
              <a:endParaRPr lang="en-US" sz="1600" kern="1200" dirty="0"/>
            </a:p>
          </p:txBody>
        </p:sp>
        <p:sp>
          <p:nvSpPr>
            <p:cNvPr id="13" name="Rectangle 12"/>
            <p:cNvSpPr/>
            <p:nvPr/>
          </p:nvSpPr>
          <p:spPr>
            <a:xfrm>
              <a:off x="2115955" y="5746396"/>
              <a:ext cx="6862994" cy="356718"/>
            </a:xfrm>
            <a:prstGeom prst="rect">
              <a:avLst/>
            </a:prstGeom>
            <a:solidFill>
              <a:srgbClr val="0070C0"/>
            </a:solidFill>
          </p:spPr>
          <p:style>
            <a:lnRef idx="0">
              <a:schemeClr val="accent1">
                <a:hueOff val="0"/>
                <a:satOff val="0"/>
                <a:lumOff val="0"/>
                <a:alphaOff val="0"/>
              </a:schemeClr>
            </a:lnRef>
            <a:fillRef idx="1">
              <a:scrgbClr r="0" g="0" b="0"/>
            </a:fillRef>
            <a:effectRef idx="1">
              <a:schemeClr val="accent1">
                <a:shade val="80000"/>
                <a:hueOff val="0"/>
                <a:satOff val="0"/>
                <a:lumOff val="0"/>
                <a:alphaOff val="0"/>
              </a:schemeClr>
            </a:effectRef>
            <a:fontRef idx="minor">
              <a:schemeClr val="lt1">
                <a:hueOff val="0"/>
                <a:satOff val="0"/>
                <a:lumOff val="0"/>
                <a:alphaOff val="0"/>
              </a:schemeClr>
            </a:fontRef>
          </p:style>
        </p:sp>
        <p:sp>
          <p:nvSpPr>
            <p:cNvPr id="14" name="Rectangle 13"/>
            <p:cNvSpPr/>
            <p:nvPr/>
          </p:nvSpPr>
          <p:spPr>
            <a:xfrm>
              <a:off x="2120949" y="2441313"/>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(a) Temporarily withhold cash payments pending correction of the deficiency by the non-Federal entity or more severe enforcement action by the Federal awarding agency or pass-through entity</a:t>
              </a:r>
              <a:endParaRPr lang="en-US" sz="1300" dirty="0">
                <a:solidFill>
                  <a:schemeClr val="tx1"/>
                </a:solidFill>
              </a:endParaRPr>
            </a:p>
          </p:txBody>
        </p:sp>
        <p:sp>
          <p:nvSpPr>
            <p:cNvPr id="18" name="Rectangle 17"/>
            <p:cNvSpPr/>
            <p:nvPr/>
          </p:nvSpPr>
          <p:spPr>
            <a:xfrm>
              <a:off x="5538374" y="2443087"/>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(b) Disallow all or part of the cost of the activity or action not in compliance</a:t>
              </a:r>
              <a:endParaRPr lang="en-US" sz="1300" dirty="0">
                <a:solidFill>
                  <a:schemeClr val="tx1"/>
                </a:solidFill>
              </a:endParaRPr>
            </a:p>
          </p:txBody>
        </p:sp>
        <p:sp>
          <p:nvSpPr>
            <p:cNvPr id="19" name="Rectangle 18"/>
            <p:cNvSpPr/>
            <p:nvPr/>
          </p:nvSpPr>
          <p:spPr>
            <a:xfrm>
              <a:off x="2119644" y="3546102"/>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(c) Wholly or partly suspend or terminate the Federal award</a:t>
              </a:r>
            </a:p>
          </p:txBody>
        </p:sp>
        <p:sp>
          <p:nvSpPr>
            <p:cNvPr id="20" name="Rectangle 19"/>
            <p:cNvSpPr/>
            <p:nvPr/>
          </p:nvSpPr>
          <p:spPr>
            <a:xfrm>
              <a:off x="5537069" y="3546102"/>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(d) Initiate suspension or debarment proceedings</a:t>
              </a:r>
            </a:p>
          </p:txBody>
        </p:sp>
        <p:sp>
          <p:nvSpPr>
            <p:cNvPr id="21" name="Rectangle 20"/>
            <p:cNvSpPr/>
            <p:nvPr/>
          </p:nvSpPr>
          <p:spPr>
            <a:xfrm>
              <a:off x="2120949" y="4641863"/>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 Withhold further awards for the program</a:t>
              </a:r>
            </a:p>
          </p:txBody>
        </p:sp>
        <p:sp>
          <p:nvSpPr>
            <p:cNvPr id="22" name="Rectangle 21"/>
            <p:cNvSpPr/>
            <p:nvPr/>
          </p:nvSpPr>
          <p:spPr>
            <a:xfrm>
              <a:off x="5537069" y="4643119"/>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(f) Take other remedies that may be legally available</a:t>
              </a:r>
            </a:p>
          </p:txBody>
        </p:sp>
      </p:grpSp>
    </p:spTree>
  </p:cSld>
  <p:clrMapOvr>
    <a:masterClrMapping/>
  </p:clrMapOvr>
  <p:transition spd="slow">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a:xfrm>
            <a:off x="301625" y="269875"/>
            <a:ext cx="8534400" cy="758825"/>
          </a:xfrm>
        </p:spPr>
        <p:txBody>
          <a:bodyPr/>
          <a:lstStyle/>
          <a:p>
            <a:pPr algn="l" eaLnBrk="1" hangingPunct="1"/>
            <a:r>
              <a:rPr lang="en-US" altLang="en-US" sz="3200" b="1" smtClean="0">
                <a:solidFill>
                  <a:srgbClr val="7B9899"/>
                </a:solidFill>
              </a:rPr>
              <a:t>Suspension and Debarment</a:t>
            </a:r>
          </a:p>
        </p:txBody>
      </p:sp>
      <p:sp>
        <p:nvSpPr>
          <p:cNvPr id="58372" name="Content Placeholder 2"/>
          <p:cNvSpPr>
            <a:spLocks noGrp="1"/>
          </p:cNvSpPr>
          <p:nvPr>
            <p:ph sz="quarter" idx="1"/>
          </p:nvPr>
        </p:nvSpPr>
        <p:spPr>
          <a:xfrm>
            <a:off x="304800" y="1628775"/>
            <a:ext cx="8504238" cy="4451350"/>
          </a:xfrm>
        </p:spPr>
        <p:txBody>
          <a:bodyPr/>
          <a:lstStyle/>
          <a:p>
            <a:pPr eaLnBrk="1" hangingPunct="1"/>
            <a:r>
              <a:rPr lang="en-US" altLang="en-US" sz="2000" dirty="0" smtClean="0"/>
              <a:t>Non-Federal Entities and contractors are subject to the non-procurement debarment and suspension regulations implementing Executive Orders 12549 and 12689, 2 C.F.R. pt. 180 (2 C.F.R. § 200.212).</a:t>
            </a:r>
          </a:p>
          <a:p>
            <a:pPr eaLnBrk="1" hangingPunct="1"/>
            <a:r>
              <a:rPr lang="en-US" altLang="en-US" sz="2000" dirty="0" smtClean="0"/>
              <a:t>Non-Federal Entities must not make any award or permit any award at any tier to parties listed on the </a:t>
            </a:r>
            <a:r>
              <a:rPr lang="en-US" altLang="en-US" sz="2000" dirty="0" err="1" smtClean="0"/>
              <a:t>governmentwide</a:t>
            </a:r>
            <a:r>
              <a:rPr lang="en-US" altLang="en-US" sz="2000" dirty="0" smtClean="0"/>
              <a:t> exclusions in the System for Award Management (“SAM”), which can be found at </a:t>
            </a:r>
            <a:r>
              <a:rPr lang="en-US" altLang="en-US" sz="2000" dirty="0" smtClean="0">
                <a:hlinkClick r:id="rId3"/>
              </a:rPr>
              <a:t>www.sam.gov</a:t>
            </a:r>
            <a:r>
              <a:rPr lang="en-US" altLang="en-US" sz="2000" dirty="0" smtClean="0"/>
              <a:t>.</a:t>
            </a:r>
          </a:p>
          <a:p>
            <a:pPr eaLnBrk="1" hangingPunct="1"/>
            <a:r>
              <a:rPr lang="en-US" altLang="en-US" sz="2000" dirty="0" smtClean="0"/>
              <a:t>The rules for assistance exclusion are also governed by DHS implementing regulations at 2 C.F.R. pt. 3000.</a:t>
            </a:r>
          </a:p>
        </p:txBody>
      </p:sp>
    </p:spTree>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Agenda</a:t>
            </a:r>
          </a:p>
        </p:txBody>
      </p:sp>
      <p:sp>
        <p:nvSpPr>
          <p:cNvPr id="74758"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Procurement Standards for Other Non-Federal Entities</a:t>
            </a:r>
          </a:p>
          <a:p>
            <a:pPr eaLnBrk="1" hangingPunct="1"/>
            <a:r>
              <a:rPr lang="en-US" altLang="en-US" sz="2200" dirty="0" smtClean="0"/>
              <a:t>Differences Between the New and Old Procurement Standards</a:t>
            </a:r>
          </a:p>
        </p:txBody>
      </p:sp>
      <p:sp>
        <p:nvSpPr>
          <p:cNvPr id="17" name="Rectangle 1"/>
          <p:cNvSpPr>
            <a:spLocks noChangeArrowheads="1"/>
          </p:cNvSpPr>
          <p:nvPr/>
        </p:nvSpPr>
        <p:spPr bwMode="auto">
          <a:xfrm>
            <a:off x="377825" y="2779352"/>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US" altLang="en-US" sz="3200" b="1" smtClean="0">
                <a:solidFill>
                  <a:srgbClr val="7B9899"/>
                </a:solidFill>
              </a:rPr>
              <a:t>Rules of the Road</a:t>
            </a:r>
          </a:p>
        </p:txBody>
      </p:sp>
      <p:sp>
        <p:nvSpPr>
          <p:cNvPr id="15363" name="Content Placeholder 2"/>
          <p:cNvSpPr>
            <a:spLocks noGrp="1"/>
          </p:cNvSpPr>
          <p:nvPr>
            <p:ph sz="quarter" idx="1"/>
          </p:nvPr>
        </p:nvSpPr>
        <p:spPr>
          <a:xfrm>
            <a:off x="331788" y="1546225"/>
            <a:ext cx="8504237" cy="3121025"/>
          </a:xfrm>
        </p:spPr>
        <p:txBody>
          <a:bodyPr/>
          <a:lstStyle/>
          <a:p>
            <a:pPr eaLnBrk="1" hangingPunct="1"/>
            <a:r>
              <a:rPr lang="en-US" altLang="en-US" sz="2200" dirty="0" smtClean="0"/>
              <a:t>Please ask questions as they arise during the presentation—there is no need to wait until the end to ask them.</a:t>
            </a:r>
          </a:p>
          <a:p>
            <a:pPr eaLnBrk="1" hangingPunct="1"/>
            <a:r>
              <a:rPr lang="en-US" altLang="en-US" sz="2200" dirty="0" smtClean="0"/>
              <a:t>This presentation (including the slides and any oral information conveyed) </a:t>
            </a:r>
            <a:r>
              <a:rPr lang="en-US" altLang="en-US" sz="2200" u="sng" dirty="0" smtClean="0"/>
              <a:t>provides general information </a:t>
            </a:r>
            <a:r>
              <a:rPr lang="en-US" altLang="en-US" sz="2200" dirty="0" smtClean="0"/>
              <a:t>about the procurement requirements applicable to Stafford Act grants and </a:t>
            </a:r>
            <a:r>
              <a:rPr lang="en-US" altLang="en-US" sz="2200" u="sng" dirty="0" smtClean="0"/>
              <a:t>is not intended to be, nor should it be considered as, legal advice</a:t>
            </a:r>
            <a:r>
              <a:rPr lang="en-US" altLang="en-US" sz="2200" dirty="0" smtClean="0"/>
              <a:t>.</a:t>
            </a:r>
          </a:p>
          <a:p>
            <a:pPr lvl="1" eaLnBrk="1" hangingPunct="1"/>
            <a:r>
              <a:rPr lang="en-US" altLang="en-US" sz="2000" dirty="0" smtClean="0">
                <a:solidFill>
                  <a:srgbClr val="FF0000"/>
                </a:solidFill>
              </a:rPr>
              <a:t>For example, some slides may omit or only </a:t>
            </a:r>
            <a:br>
              <a:rPr lang="en-US" altLang="en-US" sz="2000" dirty="0" smtClean="0">
                <a:solidFill>
                  <a:srgbClr val="FF0000"/>
                </a:solidFill>
              </a:rPr>
            </a:br>
            <a:r>
              <a:rPr lang="en-US" altLang="en-US" sz="2000" dirty="0" smtClean="0">
                <a:solidFill>
                  <a:srgbClr val="FF0000"/>
                </a:solidFill>
              </a:rPr>
              <a:t>summarize certain requirements set forth </a:t>
            </a:r>
            <a:br>
              <a:rPr lang="en-US" altLang="en-US" sz="2000" dirty="0" smtClean="0">
                <a:solidFill>
                  <a:srgbClr val="FF0000"/>
                </a:solidFill>
              </a:rPr>
            </a:br>
            <a:r>
              <a:rPr lang="en-US" altLang="en-US" sz="2000" dirty="0" smtClean="0">
                <a:solidFill>
                  <a:srgbClr val="FF0000"/>
                </a:solidFill>
              </a:rPr>
              <a:t>in the regulations.</a:t>
            </a:r>
          </a:p>
          <a:p>
            <a:pPr lvl="1" eaLnBrk="1" hangingPunct="1"/>
            <a:r>
              <a:rPr lang="en-US" altLang="en-US" sz="2000" dirty="0" smtClean="0">
                <a:solidFill>
                  <a:srgbClr val="FF0000"/>
                </a:solidFill>
              </a:rPr>
              <a:t>You should not act or rely on information </a:t>
            </a:r>
            <a:br>
              <a:rPr lang="en-US" altLang="en-US" sz="2000" dirty="0" smtClean="0">
                <a:solidFill>
                  <a:srgbClr val="FF0000"/>
                </a:solidFill>
              </a:rPr>
            </a:br>
            <a:r>
              <a:rPr lang="en-US" altLang="en-US" sz="2000" dirty="0" smtClean="0">
                <a:solidFill>
                  <a:srgbClr val="FF0000"/>
                </a:solidFill>
              </a:rPr>
              <a:t>contained in our presentation </a:t>
            </a:r>
            <a:br>
              <a:rPr lang="en-US" altLang="en-US" sz="2000" dirty="0" smtClean="0">
                <a:solidFill>
                  <a:srgbClr val="FF0000"/>
                </a:solidFill>
              </a:rPr>
            </a:br>
            <a:r>
              <a:rPr lang="en-US" altLang="en-US" sz="2000" dirty="0" smtClean="0">
                <a:solidFill>
                  <a:srgbClr val="FF0000"/>
                </a:solidFill>
              </a:rPr>
              <a:t>(written or oral) </a:t>
            </a:r>
            <a:r>
              <a:rPr lang="en-US" altLang="en-US" sz="2000" u="sng" dirty="0" smtClean="0">
                <a:solidFill>
                  <a:srgbClr val="FF0000"/>
                </a:solidFill>
              </a:rPr>
              <a:t>without seeking the advice of </a:t>
            </a:r>
            <a:br>
              <a:rPr lang="en-US" altLang="en-US" sz="2000" u="sng" dirty="0" smtClean="0">
                <a:solidFill>
                  <a:srgbClr val="FF0000"/>
                </a:solidFill>
              </a:rPr>
            </a:br>
            <a:r>
              <a:rPr lang="en-US" altLang="en-US" sz="2000" u="sng" dirty="0" smtClean="0">
                <a:solidFill>
                  <a:srgbClr val="FF0000"/>
                </a:solidFill>
              </a:rPr>
              <a:t>your own attorney</a:t>
            </a:r>
            <a:r>
              <a:rPr lang="en-US" altLang="en-US" sz="2000" dirty="0" smtClean="0">
                <a:solidFill>
                  <a:srgbClr val="FF0000"/>
                </a:solidFill>
              </a:rPr>
              <a:t>.             </a:t>
            </a:r>
          </a:p>
        </p:txBody>
      </p:sp>
    </p:spTree>
    <p:extLst>
      <p:ext uri="{BB962C8B-B14F-4D97-AF65-F5344CB8AC3E}">
        <p14:creationId xmlns:p14="http://schemas.microsoft.com/office/powerpoint/2010/main" val="235224106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30200" y="177800"/>
            <a:ext cx="8026400" cy="698500"/>
          </a:xfrm>
        </p:spPr>
        <p:txBody>
          <a:bodyPr/>
          <a:lstStyle/>
          <a:p>
            <a:pPr algn="l" eaLnBrk="1" hangingPunct="1"/>
            <a:r>
              <a:rPr lang="en-US" altLang="en-US" sz="3200" b="1" smtClean="0">
                <a:solidFill>
                  <a:srgbClr val="7B9899"/>
                </a:solidFill>
              </a:rPr>
              <a:t>Summary of Procurement Standards</a:t>
            </a:r>
            <a:endParaRPr lang="en-US" altLang="en-US" sz="3200" b="1" smtClean="0">
              <a:solidFill>
                <a:srgbClr val="000000"/>
              </a:solidFill>
            </a:endParaRPr>
          </a:p>
        </p:txBody>
      </p:sp>
      <p:graphicFrame>
        <p:nvGraphicFramePr>
          <p:cNvPr id="3" name="Table 2"/>
          <p:cNvGraphicFramePr>
            <a:graphicFrameLocks noGrp="1"/>
          </p:cNvGraphicFramePr>
          <p:nvPr/>
        </p:nvGraphicFramePr>
        <p:xfrm>
          <a:off x="165100" y="1512888"/>
          <a:ext cx="8813800" cy="4872039"/>
        </p:xfrm>
        <a:graphic>
          <a:graphicData uri="http://schemas.openxmlformats.org/drawingml/2006/table">
            <a:tbl>
              <a:tblPr/>
              <a:tblGrid>
                <a:gridCol w="4391025">
                  <a:extLst>
                    <a:ext uri="{9D8B030D-6E8A-4147-A177-3AD203B41FA5}"/>
                  </a:extLst>
                </a:gridCol>
                <a:gridCol w="4422775">
                  <a:extLst>
                    <a:ext uri="{9D8B030D-6E8A-4147-A177-3AD203B41FA5}"/>
                  </a:extLst>
                </a:gridCol>
              </a:tblGrid>
              <a:tr h="1189035">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State Non-Federal Entities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(state agencies, instrumentalities of the state, and territories)</a:t>
                      </a:r>
                      <a:endPar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28575" cap="flat" cmpd="sng" algn="ctr">
                      <a:solidFill>
                        <a:srgbClr val="070000"/>
                      </a:solidFill>
                      <a:prstDash val="solid"/>
                      <a:round/>
                      <a:headEnd type="none" w="med" len="med"/>
                      <a:tailEnd type="none" w="med" len="med"/>
                    </a:lnL>
                    <a:lnR w="28575"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28575" cap="flat" cmpd="sng" algn="ctr">
                      <a:solidFill>
                        <a:srgbClr val="070000"/>
                      </a:solidFill>
                      <a:prstDash val="solid"/>
                      <a:round/>
                      <a:headEnd type="none" w="med" len="med"/>
                      <a:tailEnd type="none" w="med" len="med"/>
                    </a:lnB>
                    <a:lnTlToBr>
                      <a:noFill/>
                    </a:lnTlToBr>
                    <a:lnBlToTr>
                      <a:noFill/>
                    </a:lnBlToTr>
                    <a:solidFill>
                      <a:srgbClr val="CCCCD4"/>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Other Non-Federal Entities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(local governments, tribal governments, </a:t>
                      </a: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IHEs, </a:t>
                      </a: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hospitals, and other nonprofit organizations) </a:t>
                      </a:r>
                    </a:p>
                  </a:txBody>
                  <a:tcPr marL="91437" marR="91437" marT="45724" marB="45724" horzOverflow="overflow">
                    <a:lnL w="28575" cap="flat" cmpd="sng" algn="ctr">
                      <a:solidFill>
                        <a:srgbClr val="070000"/>
                      </a:solidFill>
                      <a:prstDash val="solid"/>
                      <a:round/>
                      <a:headEnd type="none" w="med" len="med"/>
                      <a:tailEnd type="none" w="med" len="med"/>
                    </a:lnL>
                    <a:lnR w="28575"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28575" cap="flat" cmpd="sng" algn="ctr">
                      <a:solidFill>
                        <a:srgbClr val="070000"/>
                      </a:solidFill>
                      <a:prstDash val="solid"/>
                      <a:round/>
                      <a:headEnd type="none" w="med" len="med"/>
                      <a:tailEnd type="none" w="med" len="med"/>
                    </a:lnB>
                    <a:lnTlToBr>
                      <a:noFill/>
                    </a:lnTlToBr>
                    <a:lnBlToTr>
                      <a:noFill/>
                    </a:lnBlToTr>
                    <a:solidFill>
                      <a:srgbClr val="CCCCD4"/>
                    </a:solidFill>
                  </a:tcPr>
                </a:tc>
                <a:extLst>
                  <a:ext uri="{0D108BD9-81ED-4DB2-BD59-A6C34878D82A}"/>
                </a:extLst>
              </a:tr>
              <a:tr h="46672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C.F.R.</a:t>
                      </a:r>
                      <a:r>
                        <a:rPr kumimoji="0" lang="en-US" altLang="en-US" sz="18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 </a:t>
                      </a: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200.317</a:t>
                      </a: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C.F.R. </a:t>
                      </a:r>
                      <a:r>
                        <a:rPr kumimoji="0" lang="en-US" altLang="en-US" sz="18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200.318 through </a:t>
                      </a:r>
                      <a:r>
                        <a:rPr kumimoji="0" lang="en-US" altLang="en-US" sz="18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a:t>
                      </a:r>
                      <a:endPar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noFill/>
                  </a:tcPr>
                </a:tc>
                <a:extLst>
                  <a:ext uri="{0D108BD9-81ED-4DB2-BD59-A6C34878D82A}"/>
                </a:extLst>
              </a:tr>
              <a:tr h="2362207">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600" b="0" i="0" u="sng"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Synopsis</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(1) Must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follow same policies and procedures it uses for procurements from its non-Federal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funds;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Comply with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200.322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(procurement of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recovered materials);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and </a:t>
                      </a:r>
                      <a:endPar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(3) Include any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clauses required by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(contract provisions)</a:t>
                      </a: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600" b="0" i="0" u="sng"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Synopsis</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(1) Must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follow its own documented procurement procedures which reflect applicable state, local, and tribal laws and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regulations; and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Provided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that the procurements conform to applicable federal law and the standards identified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in 2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C.F.R.</a:t>
                      </a:r>
                      <a:r>
                        <a:rPr kumimoji="0" lang="en-US" altLang="en-US" sz="16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200.318 through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a:t>
                      </a:r>
                      <a:endPar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noFill/>
                  </a:tcPr>
                </a:tc>
                <a:extLst>
                  <a:ext uri="{0D108BD9-81ED-4DB2-BD59-A6C34878D82A}"/>
                </a:extLst>
              </a:tr>
              <a:tr h="854072">
                <a:tc gridSpan="2">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endPar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extLst>
              </a:tr>
            </a:tbl>
          </a:graphicData>
        </a:graphic>
      </p:graphicFrame>
      <p:sp>
        <p:nvSpPr>
          <p:cNvPr id="2" name="Rectangle 1"/>
          <p:cNvSpPr/>
          <p:nvPr/>
        </p:nvSpPr>
        <p:spPr>
          <a:xfrm>
            <a:off x="1895475" y="5543550"/>
            <a:ext cx="7083425" cy="8318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***Note: “State”</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means any state of the United States, the District of Columbia, the Commonwealth of Puerto Rico, U.S. Virgin Islands, Guam, American Samoa, the Commonwealth of the Northern Mariana Islands, and any agency or instrumentality thereof exclusive of local governments.</a:t>
            </a: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400" b="1" dirty="0">
              <a:solidFill>
                <a:srgbClr val="000000"/>
              </a:solidFill>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74625"/>
            <a:ext cx="8534400" cy="758825"/>
          </a:xfrm>
        </p:spPr>
        <p:txBody>
          <a:bodyPr/>
          <a:lstStyle/>
          <a:p>
            <a:pPr algn="l">
              <a:defRPr/>
            </a:pPr>
            <a:r>
              <a:rPr lang="en-US" sz="3200" b="1" dirty="0" smtClean="0"/>
              <a:t>Hypothetical: States</a:t>
            </a:r>
            <a:endParaRPr lang="en-US" sz="3200" b="1" dirty="0"/>
          </a:p>
        </p:txBody>
      </p:sp>
      <p:sp>
        <p:nvSpPr>
          <p:cNvPr id="78851" name="Content Placeholder 2"/>
          <p:cNvSpPr>
            <a:spLocks noGrp="1"/>
          </p:cNvSpPr>
          <p:nvPr>
            <p:ph sz="quarter" idx="1"/>
          </p:nvPr>
        </p:nvSpPr>
        <p:spPr>
          <a:xfrm>
            <a:off x="301625" y="1897063"/>
            <a:ext cx="8504238" cy="4202112"/>
          </a:xfrm>
        </p:spPr>
        <p:txBody>
          <a:bodyPr/>
          <a:lstStyle/>
          <a:p>
            <a:pPr marL="0" indent="0" defTabSz="912813">
              <a:buFont typeface="Wingdings" panose="05000000000000000000" pitchFamily="2" charset="2"/>
              <a:buNone/>
            </a:pPr>
            <a:r>
              <a:rPr lang="en-US" altLang="en-US" sz="2200" smtClean="0">
                <a:solidFill>
                  <a:srgbClr val="070000"/>
                </a:solidFill>
                <a:cs typeface="Arial" panose="020B0604020202020204" pitchFamily="34" charset="0"/>
              </a:rPr>
              <a:t>The Federal procurement standard at 2 C.F.R. </a:t>
            </a:r>
            <a:r>
              <a:rPr lang="en-US" altLang="en-US" sz="2200" smtClean="0">
                <a:solidFill>
                  <a:srgbClr val="070000"/>
                </a:solidFill>
                <a:ea typeface="Arial Unicode MS" panose="020B0604020202020204" pitchFamily="34" charset="-128"/>
                <a:cs typeface="Arial" panose="020B0604020202020204" pitchFamily="34" charset="0"/>
              </a:rPr>
              <a:t>§ 200.320(b) allows small purchase procedures for the acquisition of supplies or services below the simplified acquisition threshold (which is currently $150,000).  </a:t>
            </a:r>
            <a:r>
              <a:rPr lang="en-US" altLang="en-US" sz="2200" u="sng" smtClean="0">
                <a:solidFill>
                  <a:srgbClr val="070000"/>
                </a:solidFill>
              </a:rPr>
              <a:t>The State of X</a:t>
            </a:r>
            <a:r>
              <a:rPr lang="en-US" altLang="en-US" sz="2200" smtClean="0">
                <a:solidFill>
                  <a:srgbClr val="070000"/>
                </a:solidFill>
              </a:rPr>
              <a:t> has a threshold of $175,000 in its own version of small purchase procedures, and uses its own threshold and small purchase procedures to procure $170,000 in supplies.  </a:t>
            </a:r>
          </a:p>
          <a:p>
            <a:pPr marL="0" indent="0" defTabSz="912813">
              <a:buFont typeface="Wingdings" panose="05000000000000000000" pitchFamily="2" charset="2"/>
              <a:buNone/>
            </a:pPr>
            <a:endParaRPr lang="en-US" altLang="en-US" sz="2200" smtClean="0">
              <a:solidFill>
                <a:srgbClr val="070000"/>
              </a:solidFill>
            </a:endParaRPr>
          </a:p>
          <a:p>
            <a:pPr marL="0" indent="0" defTabSz="912813">
              <a:buFont typeface="Wingdings" panose="05000000000000000000" pitchFamily="2" charset="2"/>
              <a:buNone/>
            </a:pPr>
            <a:r>
              <a:rPr lang="en-US" altLang="en-US" sz="2200" smtClean="0">
                <a:solidFill>
                  <a:srgbClr val="070000"/>
                </a:solidFill>
              </a:rPr>
              <a:t>Is there an issue with the </a:t>
            </a:r>
            <a:r>
              <a:rPr lang="en-US" altLang="en-US" sz="2200" u="sng" smtClean="0">
                <a:solidFill>
                  <a:srgbClr val="070000"/>
                </a:solidFill>
              </a:rPr>
              <a:t>State’s</a:t>
            </a:r>
            <a:r>
              <a:rPr lang="en-US" altLang="en-US" sz="2200" smtClean="0">
                <a:solidFill>
                  <a:srgbClr val="070000"/>
                </a:solidFill>
              </a:rPr>
              <a:t> procurement? </a:t>
            </a:r>
          </a:p>
          <a:p>
            <a:pPr marL="0" indent="0" defTabSz="912813">
              <a:buFont typeface="Wingdings 2" panose="05020102010507070707" pitchFamily="18" charset="2"/>
              <a:buNone/>
            </a:pPr>
            <a:endParaRPr lang="en-US" altLang="en-US" smtClean="0"/>
          </a:p>
        </p:txBody>
      </p:sp>
      <p:grpSp>
        <p:nvGrpSpPr>
          <p:cNvPr id="10" name="Group 9"/>
          <p:cNvGrpSpPr>
            <a:grpSpLocks/>
          </p:cNvGrpSpPr>
          <p:nvPr/>
        </p:nvGrpSpPr>
        <p:grpSpPr bwMode="auto">
          <a:xfrm>
            <a:off x="6615113" y="4227513"/>
            <a:ext cx="1989137" cy="1982787"/>
            <a:chOff x="1537398" y="291402"/>
            <a:chExt cx="6199833" cy="5807947"/>
          </a:xfrm>
        </p:grpSpPr>
        <p:pic>
          <p:nvPicPr>
            <p:cNvPr id="78857" name="Picture 5"/>
            <p:cNvPicPr>
              <a:picLocks noChangeAspect="1"/>
            </p:cNvPicPr>
            <p:nvPr/>
          </p:nvPicPr>
          <p:blipFill>
            <a:blip r:embed="rId3">
              <a:extLst>
                <a:ext uri="{28A0092B-C50C-407E-A947-70E740481C1C}">
                  <a14:useLocalDpi xmlns:a14="http://schemas.microsoft.com/office/drawing/2010/main" val="0"/>
                </a:ext>
              </a:extLst>
            </a:blip>
            <a:srcRect l="5751" t="4250" r="3847" b="11063"/>
            <a:stretch>
              <a:fillRect/>
            </a:stretch>
          </p:blipFill>
          <p:spPr bwMode="auto">
            <a:xfrm>
              <a:off x="1537398" y="291402"/>
              <a:ext cx="6199833" cy="58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6"/>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1863" y="4552950"/>
            <a:ext cx="350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Agenda</a:t>
            </a:r>
          </a:p>
        </p:txBody>
      </p:sp>
      <p:sp>
        <p:nvSpPr>
          <p:cNvPr id="80902"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Procurement Standards for Other Non-Federal Entities</a:t>
            </a:r>
          </a:p>
          <a:p>
            <a:pPr eaLnBrk="1" hangingPunct="1"/>
            <a:r>
              <a:rPr lang="en-US" altLang="en-US" sz="2200" dirty="0" smtClean="0"/>
              <a:t>Differences Between the New and Old Procurement Standards</a:t>
            </a:r>
          </a:p>
        </p:txBody>
      </p:sp>
      <p:sp>
        <p:nvSpPr>
          <p:cNvPr id="13" name="Rectangle 1"/>
          <p:cNvSpPr>
            <a:spLocks noChangeArrowheads="1"/>
          </p:cNvSpPr>
          <p:nvPr/>
        </p:nvSpPr>
        <p:spPr bwMode="auto">
          <a:xfrm>
            <a:off x="331788" y="3163527"/>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30200" y="177800"/>
            <a:ext cx="8026400" cy="698500"/>
          </a:xfrm>
        </p:spPr>
        <p:txBody>
          <a:bodyPr/>
          <a:lstStyle/>
          <a:p>
            <a:pPr algn="l" eaLnBrk="1" hangingPunct="1"/>
            <a:r>
              <a:rPr lang="en-US" altLang="en-US" sz="3200" b="1" smtClean="0">
                <a:solidFill>
                  <a:srgbClr val="7B9899"/>
                </a:solidFill>
              </a:rPr>
              <a:t>Summary of Procurement Standards</a:t>
            </a:r>
            <a:endParaRPr lang="en-US" altLang="en-US" sz="3200" b="1" smtClean="0">
              <a:solidFill>
                <a:srgbClr val="000000"/>
              </a:solidFill>
            </a:endParaRPr>
          </a:p>
        </p:txBody>
      </p:sp>
      <p:graphicFrame>
        <p:nvGraphicFramePr>
          <p:cNvPr id="7" name="Table 6"/>
          <p:cNvGraphicFramePr>
            <a:graphicFrameLocks noGrp="1"/>
          </p:cNvGraphicFramePr>
          <p:nvPr/>
        </p:nvGraphicFramePr>
        <p:xfrm>
          <a:off x="165100" y="1506538"/>
          <a:ext cx="8813800" cy="4872039"/>
        </p:xfrm>
        <a:graphic>
          <a:graphicData uri="http://schemas.openxmlformats.org/drawingml/2006/table">
            <a:tbl>
              <a:tblPr/>
              <a:tblGrid>
                <a:gridCol w="4391025">
                  <a:extLst>
                    <a:ext uri="{9D8B030D-6E8A-4147-A177-3AD203B41FA5}"/>
                  </a:extLst>
                </a:gridCol>
                <a:gridCol w="4422775">
                  <a:extLst>
                    <a:ext uri="{9D8B030D-6E8A-4147-A177-3AD203B41FA5}"/>
                  </a:extLst>
                </a:gridCol>
              </a:tblGrid>
              <a:tr h="1189035">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State Non-Federal Entities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(state agencies, instrumentalities of the state, and territories)</a:t>
                      </a:r>
                      <a:endPar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28575" cap="flat" cmpd="sng" algn="ctr">
                      <a:solidFill>
                        <a:srgbClr val="070000"/>
                      </a:solidFill>
                      <a:prstDash val="solid"/>
                      <a:round/>
                      <a:headEnd type="none" w="med" len="med"/>
                      <a:tailEnd type="none" w="med" len="med"/>
                    </a:lnL>
                    <a:lnR w="28575"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28575" cap="flat" cmpd="sng" algn="ctr">
                      <a:solidFill>
                        <a:srgbClr val="070000"/>
                      </a:solidFill>
                      <a:prstDash val="solid"/>
                      <a:round/>
                      <a:headEnd type="none" w="med" len="med"/>
                      <a:tailEnd type="none" w="med" len="med"/>
                    </a:lnB>
                    <a:lnTlToBr>
                      <a:noFill/>
                    </a:lnTlToBr>
                    <a:lnBlToTr>
                      <a:noFill/>
                    </a:lnBlToTr>
                    <a:solidFill>
                      <a:srgbClr val="CCCCD4"/>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Other Non-Federal Entities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(local governments, tribal governments, </a:t>
                      </a: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IHEs, </a:t>
                      </a: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hospitals, and other nonprofit organizations) </a:t>
                      </a:r>
                    </a:p>
                  </a:txBody>
                  <a:tcPr marL="91437" marR="91437" marT="45724" marB="45724" horzOverflow="overflow">
                    <a:lnL w="28575" cap="flat" cmpd="sng" algn="ctr">
                      <a:solidFill>
                        <a:srgbClr val="070000"/>
                      </a:solidFill>
                      <a:prstDash val="solid"/>
                      <a:round/>
                      <a:headEnd type="none" w="med" len="med"/>
                      <a:tailEnd type="none" w="med" len="med"/>
                    </a:lnL>
                    <a:lnR w="28575"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28575" cap="flat" cmpd="sng" algn="ctr">
                      <a:solidFill>
                        <a:srgbClr val="070000"/>
                      </a:solidFill>
                      <a:prstDash val="solid"/>
                      <a:round/>
                      <a:headEnd type="none" w="med" len="med"/>
                      <a:tailEnd type="none" w="med" len="med"/>
                    </a:lnB>
                    <a:lnTlToBr>
                      <a:noFill/>
                    </a:lnTlToBr>
                    <a:lnBlToTr>
                      <a:noFill/>
                    </a:lnBlToTr>
                    <a:solidFill>
                      <a:srgbClr val="CCCCD4"/>
                    </a:solidFill>
                  </a:tcPr>
                </a:tc>
                <a:extLst>
                  <a:ext uri="{0D108BD9-81ED-4DB2-BD59-A6C34878D82A}"/>
                </a:extLst>
              </a:tr>
              <a:tr h="46672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C.F.R.</a:t>
                      </a:r>
                      <a:r>
                        <a:rPr kumimoji="0" lang="en-US" altLang="en-US" sz="18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 </a:t>
                      </a: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200.317</a:t>
                      </a: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C.F.R. </a:t>
                      </a:r>
                      <a:r>
                        <a:rPr kumimoji="0" lang="en-US" altLang="en-US" sz="18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200.318 through </a:t>
                      </a:r>
                      <a:r>
                        <a:rPr kumimoji="0" lang="en-US" altLang="en-US" sz="18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a:t>
                      </a:r>
                      <a:endPar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solidFill>
                      <a:srgbClr val="92D050"/>
                    </a:solidFill>
                  </a:tcPr>
                </a:tc>
                <a:extLst>
                  <a:ext uri="{0D108BD9-81ED-4DB2-BD59-A6C34878D82A}"/>
                </a:extLst>
              </a:tr>
              <a:tr h="2362207">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600" b="0" i="0" u="sng"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Synopsis</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(1) Must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follow same policies and procedures it uses for procurements from its non-Federal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funds;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Comply with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200.322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(procurement of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recovered materials);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and </a:t>
                      </a:r>
                      <a:endPar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(3) Include any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clauses required by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(contract provisions)</a:t>
                      </a: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600" b="0" i="0" u="sng"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Synopsis</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(1) Must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follow its own documented procurement procedures which reflect applicable state, local, and tribal laws and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regulations; and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Provided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that the procurements conform to applicable federal law and the standards identified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in 2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C.F.R.</a:t>
                      </a:r>
                      <a:r>
                        <a:rPr kumimoji="0" lang="en-US" altLang="en-US" sz="16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200.318 through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a:t>
                      </a:r>
                      <a:endPar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solidFill>
                      <a:srgbClr val="92D050"/>
                    </a:solidFill>
                  </a:tcPr>
                </a:tc>
                <a:extLst>
                  <a:ext uri="{0D108BD9-81ED-4DB2-BD59-A6C34878D82A}"/>
                </a:extLst>
              </a:tr>
              <a:tr h="854072">
                <a:tc gridSpan="2">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endPar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extLst>
              </a:tr>
            </a:tbl>
          </a:graphicData>
        </a:graphic>
      </p:graphicFrame>
      <p:sp>
        <p:nvSpPr>
          <p:cNvPr id="10" name="Rectangle 9"/>
          <p:cNvSpPr/>
          <p:nvPr/>
        </p:nvSpPr>
        <p:spPr>
          <a:xfrm>
            <a:off x="1884363" y="5534025"/>
            <a:ext cx="7083425" cy="8334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***Note: </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If a non-Federal entity’s procurement meets local, state and/or tribal procurement standards (if applicable), but fails to meet the Federal procurement standards, reimbursement of all otherwise eligible funds is JEOPARDIZED.</a:t>
            </a: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400" b="1" dirty="0">
              <a:solidFill>
                <a:srgbClr val="000000"/>
              </a:solidFill>
            </a:endParaRPr>
          </a:p>
        </p:txBody>
      </p:sp>
    </p:spTree>
  </p:cSld>
  <p:clrMapOvr>
    <a:masterClrMapping/>
  </p:clrMapOvr>
  <p:transition spd="slow">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74625"/>
            <a:ext cx="8534400" cy="758825"/>
          </a:xfrm>
        </p:spPr>
        <p:txBody>
          <a:bodyPr/>
          <a:lstStyle/>
          <a:p>
            <a:pPr algn="l">
              <a:defRPr/>
            </a:pPr>
            <a:r>
              <a:rPr lang="en-US" sz="3200" b="1" dirty="0" smtClean="0"/>
              <a:t>Hypothetical: Other NFEs</a:t>
            </a:r>
            <a:endParaRPr lang="en-US" sz="3200" b="1" dirty="0"/>
          </a:p>
        </p:txBody>
      </p:sp>
      <p:sp>
        <p:nvSpPr>
          <p:cNvPr id="3" name="Content Placeholder 2"/>
          <p:cNvSpPr>
            <a:spLocks noGrp="1"/>
          </p:cNvSpPr>
          <p:nvPr>
            <p:ph sz="quarter" idx="1"/>
          </p:nvPr>
        </p:nvSpPr>
        <p:spPr>
          <a:xfrm>
            <a:off x="301625" y="1897063"/>
            <a:ext cx="8504238" cy="4202112"/>
          </a:xfrm>
        </p:spPr>
        <p:txBody>
          <a:bodyPr/>
          <a:lstStyle/>
          <a:p>
            <a:pPr marL="0" indent="0" defTabSz="912813">
              <a:spcBef>
                <a:spcPct val="60000"/>
              </a:spcBef>
              <a:buClr>
                <a:srgbClr val="B0B1B3"/>
              </a:buClr>
              <a:buSzTx/>
              <a:buFont typeface="Wingdings 2" panose="05020102010507070707" pitchFamily="18" charset="2"/>
              <a:buNone/>
              <a:defRPr/>
            </a:pPr>
            <a:r>
              <a:rPr lang="en-US" altLang="en-US" sz="2200" kern="0" dirty="0">
                <a:solidFill>
                  <a:srgbClr val="070000"/>
                </a:solidFill>
                <a:ea typeface="MS PGothic" pitchFamily="34" charset="-128"/>
                <a:cs typeface="Arial" panose="020B0604020202020204" pitchFamily="34" charset="0"/>
              </a:rPr>
              <a:t>The Federal procurement standard at 2 C.F.R. </a:t>
            </a:r>
            <a:r>
              <a:rPr lang="en-US" altLang="en-US" sz="2200" kern="0" dirty="0">
                <a:solidFill>
                  <a:srgbClr val="070000"/>
                </a:solidFill>
                <a:ea typeface="Arial Unicode MS" panose="020B0604020202020204" pitchFamily="34" charset="-128"/>
                <a:cs typeface="Arial" panose="020B0604020202020204" pitchFamily="34" charset="0"/>
              </a:rPr>
              <a:t>§ 200.320(b) allows small purchase procedures for the acquisition of supplies or services below the simplified acquisition threshold (which is currently $150,000).  </a:t>
            </a:r>
            <a:r>
              <a:rPr lang="en-US" altLang="en-US" sz="2200" kern="0" dirty="0">
                <a:solidFill>
                  <a:srgbClr val="070000"/>
                </a:solidFill>
                <a:ea typeface="MS PGothic" pitchFamily="34" charset="-128"/>
              </a:rPr>
              <a:t>The State of X has a threshold of $175,000 in its own version of small purchase procedures.  </a:t>
            </a:r>
            <a:r>
              <a:rPr lang="en-US" altLang="en-US" sz="2200" u="sng" kern="0" dirty="0">
                <a:solidFill>
                  <a:srgbClr val="070000"/>
                </a:solidFill>
                <a:ea typeface="MS PGothic" pitchFamily="34" charset="-128"/>
              </a:rPr>
              <a:t>The City of Y </a:t>
            </a:r>
            <a:r>
              <a:rPr lang="en-US" altLang="en-US" sz="2200" kern="0" dirty="0">
                <a:solidFill>
                  <a:srgbClr val="070000"/>
                </a:solidFill>
                <a:ea typeface="MS PGothic" pitchFamily="34" charset="-128"/>
              </a:rPr>
              <a:t>uses the State’s threshold and uses small purchase procedures to procure $170,000 in supplies.  </a:t>
            </a:r>
          </a:p>
          <a:p>
            <a:pPr marL="0" indent="0" defTabSz="912813">
              <a:spcBef>
                <a:spcPct val="60000"/>
              </a:spcBef>
              <a:buClr>
                <a:srgbClr val="B0B1B3"/>
              </a:buClr>
              <a:buSzTx/>
              <a:buFont typeface="Wingdings 2" panose="05020102010507070707" pitchFamily="18" charset="2"/>
              <a:buNone/>
              <a:defRPr/>
            </a:pPr>
            <a:r>
              <a:rPr lang="en-US" altLang="en-US" sz="2200" kern="0" dirty="0">
                <a:solidFill>
                  <a:srgbClr val="070000"/>
                </a:solidFill>
                <a:ea typeface="MS PGothic" pitchFamily="34" charset="-128"/>
              </a:rPr>
              <a:t>Is there an issue with the </a:t>
            </a:r>
            <a:r>
              <a:rPr lang="en-US" altLang="en-US" sz="2200" u="sng" kern="0" dirty="0">
                <a:solidFill>
                  <a:srgbClr val="070000"/>
                </a:solidFill>
                <a:ea typeface="MS PGothic" pitchFamily="34" charset="-128"/>
              </a:rPr>
              <a:t>City’s</a:t>
            </a:r>
            <a:r>
              <a:rPr lang="en-US" altLang="en-US" sz="2200" kern="0" dirty="0">
                <a:solidFill>
                  <a:srgbClr val="070000"/>
                </a:solidFill>
                <a:ea typeface="MS PGothic" pitchFamily="34" charset="-128"/>
              </a:rPr>
              <a:t> procurement? </a:t>
            </a:r>
          </a:p>
          <a:p>
            <a:pPr marL="0" indent="0">
              <a:buFont typeface="Wingdings 2" panose="05020102010507070707" pitchFamily="18" charset="2"/>
              <a:buNone/>
              <a:defRPr/>
            </a:pPr>
            <a:endParaRPr lang="en-US" dirty="0"/>
          </a:p>
        </p:txBody>
      </p:sp>
      <p:grpSp>
        <p:nvGrpSpPr>
          <p:cNvPr id="6" name="Group 5"/>
          <p:cNvGrpSpPr>
            <a:grpSpLocks/>
          </p:cNvGrpSpPr>
          <p:nvPr/>
        </p:nvGrpSpPr>
        <p:grpSpPr bwMode="auto">
          <a:xfrm>
            <a:off x="6615113" y="4227513"/>
            <a:ext cx="1989137" cy="1790700"/>
            <a:chOff x="6614924" y="4228103"/>
            <a:chExt cx="1989572" cy="1790860"/>
          </a:xfrm>
        </p:grpSpPr>
        <p:grpSp>
          <p:nvGrpSpPr>
            <p:cNvPr id="85001" name="Group 8"/>
            <p:cNvGrpSpPr>
              <a:grpSpLocks/>
            </p:cNvGrpSpPr>
            <p:nvPr/>
          </p:nvGrpSpPr>
          <p:grpSpPr bwMode="auto">
            <a:xfrm>
              <a:off x="6614924" y="4228103"/>
              <a:ext cx="1989572" cy="1790860"/>
              <a:chOff x="1537398" y="291402"/>
              <a:chExt cx="6199833" cy="5249059"/>
            </a:xfrm>
          </p:grpSpPr>
          <p:pic>
            <p:nvPicPr>
              <p:cNvPr id="85003" name="Picture 9"/>
              <p:cNvPicPr>
                <a:picLocks noChangeAspect="1"/>
              </p:cNvPicPr>
              <p:nvPr/>
            </p:nvPicPr>
            <p:blipFill>
              <a:blip r:embed="rId3">
                <a:extLst>
                  <a:ext uri="{28A0092B-C50C-407E-A947-70E740481C1C}">
                    <a14:useLocalDpi xmlns:a14="http://schemas.microsoft.com/office/drawing/2010/main" val="0"/>
                  </a:ext>
                </a:extLst>
              </a:blip>
              <a:srcRect l="5751" t="4250" r="3847" b="19211"/>
              <a:stretch>
                <a:fillRect/>
              </a:stretch>
            </p:blipFill>
            <p:spPr bwMode="auto">
              <a:xfrm>
                <a:off x="1537398" y="291402"/>
                <a:ext cx="6199833" cy="524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0"/>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5002" name="Picture 13"/>
            <p:cNvPicPr>
              <a:picLocks noChangeAspect="1"/>
            </p:cNvPicPr>
            <p:nvPr/>
          </p:nvPicPr>
          <p:blipFill>
            <a:blip r:embed="rId3">
              <a:extLst>
                <a:ext uri="{28A0092B-C50C-407E-A947-70E740481C1C}">
                  <a14:useLocalDpi xmlns:a14="http://schemas.microsoft.com/office/drawing/2010/main" val="0"/>
                </a:ext>
              </a:extLst>
            </a:blip>
            <a:srcRect l="5751" t="20799" r="61974" b="9200"/>
            <a:stretch>
              <a:fillRect/>
            </a:stretch>
          </p:blipFill>
          <p:spPr bwMode="auto">
            <a:xfrm>
              <a:off x="6614924" y="4381086"/>
              <a:ext cx="710324" cy="163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1863" y="4211638"/>
            <a:ext cx="3508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30200" y="398463"/>
            <a:ext cx="8026400" cy="698500"/>
          </a:xfrm>
        </p:spPr>
        <p:txBody>
          <a:bodyPr/>
          <a:lstStyle/>
          <a:p>
            <a:pPr algn="l" eaLnBrk="1" hangingPunct="1"/>
            <a:r>
              <a:rPr lang="en-US" altLang="en-US" sz="2800" b="1" smtClean="0">
                <a:solidFill>
                  <a:srgbClr val="7B9899"/>
                </a:solidFill>
              </a:rPr>
              <a:t>Procurement Standards for Non-Federal Entities Other than States</a:t>
            </a:r>
            <a:endParaRPr lang="en-US" altLang="en-US" sz="2800" b="1" smtClean="0">
              <a:solidFill>
                <a:srgbClr val="000000"/>
              </a:solidFill>
            </a:endParaRPr>
          </a:p>
        </p:txBody>
      </p:sp>
      <p:sp>
        <p:nvSpPr>
          <p:cNvPr id="87043" name="Rectangle 1"/>
          <p:cNvSpPr>
            <a:spLocks noChangeArrowheads="1"/>
          </p:cNvSpPr>
          <p:nvPr/>
        </p:nvSpPr>
        <p:spPr bwMode="auto">
          <a:xfrm>
            <a:off x="396875" y="1733550"/>
            <a:ext cx="4532313" cy="39195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07000"/>
              </a:lnSpc>
              <a:spcBef>
                <a:spcPct val="0"/>
              </a:spcBef>
              <a:spcAft>
                <a:spcPts val="800"/>
              </a:spcAft>
              <a:buClrTx/>
              <a:buSzTx/>
              <a:buFont typeface="Arial" panose="020B0604020202020204" pitchFamily="34" charset="0"/>
              <a:buChar char="•"/>
            </a:pPr>
            <a:r>
              <a:rPr lang="en-US" altLang="en-US" sz="2000">
                <a:latin typeface="Arial" panose="020B0604020202020204" pitchFamily="34" charset="0"/>
                <a:ea typeface="Calibri" panose="020F0502020204030204" pitchFamily="34" charset="0"/>
                <a:cs typeface="Times New Roman" panose="02020603050405020304" pitchFamily="18" charset="0"/>
              </a:rPr>
              <a:t>The Federal procurement standards address only a small portion of the procurement rules that possibly apply to a procurement.</a:t>
            </a:r>
          </a:p>
          <a:p>
            <a:pPr>
              <a:lnSpc>
                <a:spcPct val="107000"/>
              </a:lnSpc>
              <a:spcBef>
                <a:spcPct val="0"/>
              </a:spcBef>
              <a:spcAft>
                <a:spcPts val="800"/>
              </a:spcAft>
              <a:buClrTx/>
              <a:buSzTx/>
              <a:buFont typeface="Arial" panose="020B0604020202020204" pitchFamily="34" charset="0"/>
              <a:buChar char="•"/>
            </a:pPr>
            <a:r>
              <a:rPr lang="en-US" altLang="en-US" sz="2000">
                <a:latin typeface="Arial" panose="020B0604020202020204" pitchFamily="34" charset="0"/>
                <a:ea typeface="Calibri" panose="020F0502020204030204" pitchFamily="34" charset="0"/>
                <a:cs typeface="Times New Roman" panose="02020603050405020304" pitchFamily="18" charset="0"/>
              </a:rPr>
              <a:t>If the Federal procurement standards do not address nor prohibit a concept, it is generally not a Federal requirement.</a:t>
            </a:r>
          </a:p>
          <a:p>
            <a:pPr>
              <a:lnSpc>
                <a:spcPct val="107000"/>
              </a:lnSpc>
              <a:spcBef>
                <a:spcPct val="0"/>
              </a:spcBef>
              <a:spcAft>
                <a:spcPts val="800"/>
              </a:spcAft>
              <a:buClrTx/>
              <a:buSzTx/>
              <a:buFont typeface="Arial" panose="020B0604020202020204" pitchFamily="34" charset="0"/>
              <a:buChar char="•"/>
            </a:pPr>
            <a:r>
              <a:rPr lang="en-US" altLang="en-US" sz="2000">
                <a:latin typeface="Arial" panose="020B0604020202020204" pitchFamily="34" charset="0"/>
                <a:ea typeface="Calibri" panose="020F0502020204030204" pitchFamily="34" charset="0"/>
                <a:cs typeface="Times New Roman" panose="02020603050405020304" pitchFamily="18" charset="0"/>
              </a:rPr>
              <a:t>If, however, there is a direct conflict between any of the standards, the most restrictive standard applies.</a:t>
            </a:r>
          </a:p>
        </p:txBody>
      </p:sp>
      <p:graphicFrame>
        <p:nvGraphicFramePr>
          <p:cNvPr id="8" name="Diagram 7"/>
          <p:cNvGraphicFramePr/>
          <p:nvPr/>
        </p:nvGraphicFramePr>
        <p:xfrm>
          <a:off x="3889495" y="1568329"/>
          <a:ext cx="5995483" cy="3689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p:cNvSpPr/>
          <p:nvPr/>
        </p:nvSpPr>
        <p:spPr>
          <a:xfrm rot="2927238">
            <a:off x="6981825" y="2949575"/>
            <a:ext cx="457200" cy="762000"/>
          </a:xfrm>
          <a:prstGeom prst="downArrow">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endParaRPr lang="en-US" kern="0">
              <a:solidFill>
                <a:prstClr val="white"/>
              </a:solidFill>
              <a:latin typeface="Calibri"/>
            </a:endParaRPr>
          </a:p>
        </p:txBody>
      </p:sp>
    </p:spTree>
  </p:cSld>
  <p:clrMapOvr>
    <a:masterClrMapping/>
  </p:clrMapOvr>
  <p:transition spd="slow">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04800" y="0"/>
            <a:ext cx="8534400" cy="758825"/>
          </a:xfrm>
        </p:spPr>
        <p:txBody>
          <a:bodyPr/>
          <a:lstStyle/>
          <a:p>
            <a:pPr algn="l" eaLnBrk="1" hangingPunct="1"/>
            <a:r>
              <a:rPr lang="en-US" altLang="en-US" sz="3200" b="1" dirty="0" smtClean="0">
                <a:solidFill>
                  <a:srgbClr val="7B9899"/>
                </a:solidFill>
              </a:rPr>
              <a:t>Overview of Standards</a:t>
            </a:r>
          </a:p>
        </p:txBody>
      </p:sp>
      <p:sp>
        <p:nvSpPr>
          <p:cNvPr id="89091" name="Rectangle 11"/>
          <p:cNvSpPr>
            <a:spLocks noChangeArrowheads="1"/>
          </p:cNvSpPr>
          <p:nvPr/>
        </p:nvSpPr>
        <p:spPr bwMode="auto">
          <a:xfrm>
            <a:off x="228600" y="1923750"/>
            <a:ext cx="8781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b="1" u="sng" dirty="0">
                <a:latin typeface="Arial" panose="020B0604020202020204" pitchFamily="34" charset="0"/>
              </a:rPr>
              <a:t>The procurement standards can be broken down into the following categories</a:t>
            </a:r>
            <a:r>
              <a:rPr lang="en-US" altLang="en-US" sz="1800" dirty="0">
                <a:latin typeface="Arial" panose="020B0604020202020204" pitchFamily="34" charset="0"/>
              </a:rPr>
              <a:t>:</a:t>
            </a:r>
          </a:p>
        </p:txBody>
      </p:sp>
      <p:grpSp>
        <p:nvGrpSpPr>
          <p:cNvPr id="15" name="Group 14"/>
          <p:cNvGrpSpPr>
            <a:grpSpLocks/>
          </p:cNvGrpSpPr>
          <p:nvPr/>
        </p:nvGrpSpPr>
        <p:grpSpPr bwMode="auto">
          <a:xfrm>
            <a:off x="525463" y="2557463"/>
            <a:ext cx="1593850" cy="1820862"/>
            <a:chOff x="515913" y="2549848"/>
            <a:chExt cx="1593850" cy="1819873"/>
          </a:xfrm>
        </p:grpSpPr>
        <p:sp>
          <p:nvSpPr>
            <p:cNvPr id="30" name="Hexagon 29"/>
            <p:cNvSpPr/>
            <p:nvPr/>
          </p:nvSpPr>
          <p:spPr>
            <a:xfrm rot="5400000">
              <a:off x="402901" y="2662860"/>
              <a:ext cx="1819873" cy="1593850"/>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30" name="TextBox 11"/>
            <p:cNvSpPr txBox="1">
              <a:spLocks noChangeArrowheads="1"/>
            </p:cNvSpPr>
            <p:nvPr/>
          </p:nvSpPr>
          <p:spPr bwMode="auto">
            <a:xfrm>
              <a:off x="538368" y="2998120"/>
              <a:ext cx="15446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General Procurement Standards</a:t>
              </a:r>
            </a:p>
          </p:txBody>
        </p:sp>
      </p:grpSp>
      <p:grpSp>
        <p:nvGrpSpPr>
          <p:cNvPr id="32" name="Group 31"/>
          <p:cNvGrpSpPr>
            <a:grpSpLocks/>
          </p:cNvGrpSpPr>
          <p:nvPr/>
        </p:nvGrpSpPr>
        <p:grpSpPr bwMode="auto">
          <a:xfrm>
            <a:off x="2152650" y="2557463"/>
            <a:ext cx="1593850" cy="1820862"/>
            <a:chOff x="515913" y="2549848"/>
            <a:chExt cx="1593850" cy="1819873"/>
          </a:xfrm>
        </p:grpSpPr>
        <p:sp>
          <p:nvSpPr>
            <p:cNvPr id="33" name="Hexagon 32"/>
            <p:cNvSpPr/>
            <p:nvPr/>
          </p:nvSpPr>
          <p:spPr>
            <a:xfrm rot="5400000">
              <a:off x="402901" y="2662860"/>
              <a:ext cx="1819873" cy="1593850"/>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28" name="TextBox 33"/>
            <p:cNvSpPr txBox="1">
              <a:spLocks noChangeArrowheads="1"/>
            </p:cNvSpPr>
            <p:nvPr/>
          </p:nvSpPr>
          <p:spPr bwMode="auto">
            <a:xfrm>
              <a:off x="540510" y="3118750"/>
              <a:ext cx="1544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Methods of Procurement</a:t>
              </a:r>
            </a:p>
          </p:txBody>
        </p:sp>
      </p:grpSp>
      <p:grpSp>
        <p:nvGrpSpPr>
          <p:cNvPr id="35" name="Group 34"/>
          <p:cNvGrpSpPr>
            <a:grpSpLocks/>
          </p:cNvGrpSpPr>
          <p:nvPr/>
        </p:nvGrpSpPr>
        <p:grpSpPr bwMode="auto">
          <a:xfrm>
            <a:off x="1347788" y="4014788"/>
            <a:ext cx="1593850" cy="1819275"/>
            <a:chOff x="515913" y="2549848"/>
            <a:chExt cx="1593850" cy="1819873"/>
          </a:xfrm>
        </p:grpSpPr>
        <p:sp>
          <p:nvSpPr>
            <p:cNvPr id="36" name="Hexagon 35"/>
            <p:cNvSpPr/>
            <p:nvPr/>
          </p:nvSpPr>
          <p:spPr>
            <a:xfrm rot="5400000">
              <a:off x="402901" y="2662860"/>
              <a:ext cx="1819873" cy="1593850"/>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26" name="TextBox 36"/>
            <p:cNvSpPr txBox="1">
              <a:spLocks noChangeArrowheads="1"/>
            </p:cNvSpPr>
            <p:nvPr/>
          </p:nvSpPr>
          <p:spPr bwMode="auto">
            <a:xfrm>
              <a:off x="544103" y="3270715"/>
              <a:ext cx="1544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Competition</a:t>
              </a:r>
            </a:p>
          </p:txBody>
        </p:sp>
      </p:grpSp>
      <p:grpSp>
        <p:nvGrpSpPr>
          <p:cNvPr id="38" name="Group 37"/>
          <p:cNvGrpSpPr>
            <a:grpSpLocks/>
          </p:cNvGrpSpPr>
          <p:nvPr/>
        </p:nvGrpSpPr>
        <p:grpSpPr bwMode="auto">
          <a:xfrm>
            <a:off x="2981325" y="4010025"/>
            <a:ext cx="1593850" cy="1819275"/>
            <a:chOff x="515913" y="2549848"/>
            <a:chExt cx="1593850" cy="1819873"/>
          </a:xfrm>
        </p:grpSpPr>
        <p:sp>
          <p:nvSpPr>
            <p:cNvPr id="39" name="Hexagon 38"/>
            <p:cNvSpPr/>
            <p:nvPr/>
          </p:nvSpPr>
          <p:spPr>
            <a:xfrm rot="5400000">
              <a:off x="402901" y="2662860"/>
              <a:ext cx="1819873" cy="1593850"/>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24" name="TextBox 39"/>
            <p:cNvSpPr txBox="1">
              <a:spLocks noChangeArrowheads="1"/>
            </p:cNvSpPr>
            <p:nvPr/>
          </p:nvSpPr>
          <p:spPr bwMode="auto">
            <a:xfrm>
              <a:off x="544103" y="2998120"/>
              <a:ext cx="15446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Socio-Economic Contracting</a:t>
              </a:r>
            </a:p>
          </p:txBody>
        </p:sp>
      </p:grpSp>
      <p:grpSp>
        <p:nvGrpSpPr>
          <p:cNvPr id="45" name="Group 44"/>
          <p:cNvGrpSpPr>
            <a:grpSpLocks/>
          </p:cNvGrpSpPr>
          <p:nvPr/>
        </p:nvGrpSpPr>
        <p:grpSpPr bwMode="auto">
          <a:xfrm>
            <a:off x="3779838" y="2554288"/>
            <a:ext cx="1593850" cy="1819275"/>
            <a:chOff x="515913" y="2549848"/>
            <a:chExt cx="1593850" cy="1819873"/>
          </a:xfrm>
        </p:grpSpPr>
        <p:sp>
          <p:nvSpPr>
            <p:cNvPr id="46" name="Hexagon 45"/>
            <p:cNvSpPr/>
            <p:nvPr/>
          </p:nvSpPr>
          <p:spPr>
            <a:xfrm rot="5400000">
              <a:off x="402901" y="2662860"/>
              <a:ext cx="1819873" cy="1593850"/>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22" name="TextBox 46"/>
            <p:cNvSpPr txBox="1">
              <a:spLocks noChangeArrowheads="1"/>
            </p:cNvSpPr>
            <p:nvPr/>
          </p:nvSpPr>
          <p:spPr bwMode="auto">
            <a:xfrm>
              <a:off x="538368" y="2998120"/>
              <a:ext cx="15446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Procurement of Recovered Materials</a:t>
              </a:r>
            </a:p>
          </p:txBody>
        </p:sp>
      </p:grpSp>
      <p:grpSp>
        <p:nvGrpSpPr>
          <p:cNvPr id="48" name="Group 47"/>
          <p:cNvGrpSpPr>
            <a:grpSpLocks/>
          </p:cNvGrpSpPr>
          <p:nvPr/>
        </p:nvGrpSpPr>
        <p:grpSpPr bwMode="auto">
          <a:xfrm>
            <a:off x="4600575" y="4003675"/>
            <a:ext cx="1593850" cy="1820863"/>
            <a:chOff x="515913" y="2549848"/>
            <a:chExt cx="1593850" cy="1819873"/>
          </a:xfrm>
        </p:grpSpPr>
        <p:sp>
          <p:nvSpPr>
            <p:cNvPr id="49" name="Hexagon 48"/>
            <p:cNvSpPr/>
            <p:nvPr/>
          </p:nvSpPr>
          <p:spPr>
            <a:xfrm rot="5400000">
              <a:off x="402901" y="2662860"/>
              <a:ext cx="1819873" cy="1593850"/>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20" name="TextBox 49"/>
            <p:cNvSpPr txBox="1">
              <a:spLocks noChangeArrowheads="1"/>
            </p:cNvSpPr>
            <p:nvPr/>
          </p:nvSpPr>
          <p:spPr bwMode="auto">
            <a:xfrm>
              <a:off x="538368" y="2998120"/>
              <a:ext cx="15446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Contract Cost and Price</a:t>
              </a:r>
            </a:p>
          </p:txBody>
        </p:sp>
      </p:grpSp>
      <p:grpSp>
        <p:nvGrpSpPr>
          <p:cNvPr id="51" name="Group 50"/>
          <p:cNvGrpSpPr>
            <a:grpSpLocks/>
          </p:cNvGrpSpPr>
          <p:nvPr/>
        </p:nvGrpSpPr>
        <p:grpSpPr bwMode="auto">
          <a:xfrm>
            <a:off x="5345113" y="2546350"/>
            <a:ext cx="1697037" cy="1820863"/>
            <a:chOff x="464310" y="2549848"/>
            <a:chExt cx="1697053" cy="1819873"/>
          </a:xfrm>
        </p:grpSpPr>
        <p:sp>
          <p:nvSpPr>
            <p:cNvPr id="52" name="Hexagon 51"/>
            <p:cNvSpPr/>
            <p:nvPr/>
          </p:nvSpPr>
          <p:spPr>
            <a:xfrm rot="5400000">
              <a:off x="402900" y="2663645"/>
              <a:ext cx="1819873" cy="1592278"/>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18" name="TextBox 52"/>
            <p:cNvSpPr txBox="1">
              <a:spLocks noChangeArrowheads="1"/>
            </p:cNvSpPr>
            <p:nvPr/>
          </p:nvSpPr>
          <p:spPr bwMode="auto">
            <a:xfrm>
              <a:off x="464310" y="3134322"/>
              <a:ext cx="16970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Review of Procurements</a:t>
              </a:r>
            </a:p>
          </p:txBody>
        </p:sp>
      </p:grpSp>
      <p:grpSp>
        <p:nvGrpSpPr>
          <p:cNvPr id="57" name="Group 56"/>
          <p:cNvGrpSpPr>
            <a:grpSpLocks/>
          </p:cNvGrpSpPr>
          <p:nvPr/>
        </p:nvGrpSpPr>
        <p:grpSpPr bwMode="auto">
          <a:xfrm>
            <a:off x="6165850" y="3994150"/>
            <a:ext cx="1697038" cy="1819275"/>
            <a:chOff x="464310" y="2549848"/>
            <a:chExt cx="1697053" cy="1819873"/>
          </a:xfrm>
        </p:grpSpPr>
        <p:sp>
          <p:nvSpPr>
            <p:cNvPr id="58" name="Hexagon 57"/>
            <p:cNvSpPr/>
            <p:nvPr/>
          </p:nvSpPr>
          <p:spPr>
            <a:xfrm rot="5400000">
              <a:off x="402899" y="2663647"/>
              <a:ext cx="1819873" cy="1592276"/>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16" name="TextBox 58"/>
            <p:cNvSpPr txBox="1">
              <a:spLocks noChangeArrowheads="1"/>
            </p:cNvSpPr>
            <p:nvPr/>
          </p:nvSpPr>
          <p:spPr bwMode="auto">
            <a:xfrm>
              <a:off x="464310" y="3134322"/>
              <a:ext cx="16970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Bonding Requirements</a:t>
              </a:r>
            </a:p>
          </p:txBody>
        </p:sp>
      </p:grpSp>
      <p:grpSp>
        <p:nvGrpSpPr>
          <p:cNvPr id="60" name="Group 59"/>
          <p:cNvGrpSpPr>
            <a:grpSpLocks/>
          </p:cNvGrpSpPr>
          <p:nvPr/>
        </p:nvGrpSpPr>
        <p:grpSpPr bwMode="auto">
          <a:xfrm>
            <a:off x="6965950" y="2540000"/>
            <a:ext cx="1697038" cy="1819275"/>
            <a:chOff x="464310" y="2549848"/>
            <a:chExt cx="1697053" cy="1819873"/>
          </a:xfrm>
        </p:grpSpPr>
        <p:sp>
          <p:nvSpPr>
            <p:cNvPr id="61" name="Hexagon 60"/>
            <p:cNvSpPr/>
            <p:nvPr/>
          </p:nvSpPr>
          <p:spPr>
            <a:xfrm rot="5400000">
              <a:off x="402899" y="2663647"/>
              <a:ext cx="1819873" cy="1592276"/>
            </a:xfrm>
            <a:prstGeom prst="hexagon">
              <a:avLst>
                <a:gd name="adj" fmla="val 25000"/>
                <a:gd name="vf" fmla="val 115470"/>
              </a:avLst>
            </a:prstGeom>
            <a:solidFill>
              <a:srgbClr val="0066FF"/>
            </a:solidFill>
            <a:ln w="25400" cmpd="sng">
              <a:solidFill>
                <a:schemeClr val="bg1"/>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89114" name="TextBox 61"/>
            <p:cNvSpPr txBox="1">
              <a:spLocks noChangeArrowheads="1"/>
            </p:cNvSpPr>
            <p:nvPr/>
          </p:nvSpPr>
          <p:spPr bwMode="auto">
            <a:xfrm>
              <a:off x="464310" y="3134322"/>
              <a:ext cx="16970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a:spcBef>
                  <a:spcPct val="0"/>
                </a:spcBef>
                <a:buClrTx/>
                <a:buSzTx/>
                <a:buFontTx/>
                <a:buNone/>
              </a:pPr>
              <a:r>
                <a:rPr lang="en-US" altLang="en-US" sz="1800">
                  <a:solidFill>
                    <a:schemeClr val="bg1"/>
                  </a:solidFill>
                  <a:latin typeface="Arial" panose="020B0604020202020204" pitchFamily="34" charset="0"/>
                </a:rPr>
                <a:t>Contract Provisions</a:t>
              </a:r>
            </a:p>
          </p:txBody>
        </p:sp>
      </p:grpSp>
      <p:sp>
        <p:nvSpPr>
          <p:cNvPr id="26" name="Oval 25"/>
          <p:cNvSpPr/>
          <p:nvPr/>
        </p:nvSpPr>
        <p:spPr>
          <a:xfrm>
            <a:off x="7076875" y="2486476"/>
            <a:ext cx="1533725" cy="5159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200.326 </a:t>
            </a:r>
          </a:p>
        </p:txBody>
      </p:sp>
      <p:sp>
        <p:nvSpPr>
          <p:cNvPr id="25" name="Oval 24"/>
          <p:cNvSpPr/>
          <p:nvPr/>
        </p:nvSpPr>
        <p:spPr>
          <a:xfrm>
            <a:off x="6226667" y="5310189"/>
            <a:ext cx="1575402"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200.325 </a:t>
            </a:r>
          </a:p>
        </p:txBody>
      </p:sp>
      <p:sp>
        <p:nvSpPr>
          <p:cNvPr id="24" name="Oval 23"/>
          <p:cNvSpPr/>
          <p:nvPr/>
        </p:nvSpPr>
        <p:spPr>
          <a:xfrm>
            <a:off x="5389534" y="2490041"/>
            <a:ext cx="1609781" cy="5159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200.324 </a:t>
            </a:r>
          </a:p>
        </p:txBody>
      </p:sp>
      <p:sp>
        <p:nvSpPr>
          <p:cNvPr id="23" name="Oval 22"/>
          <p:cNvSpPr/>
          <p:nvPr/>
        </p:nvSpPr>
        <p:spPr>
          <a:xfrm>
            <a:off x="4575175" y="5319688"/>
            <a:ext cx="1609344"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200.323 </a:t>
            </a:r>
          </a:p>
        </p:txBody>
      </p:sp>
      <p:sp>
        <p:nvSpPr>
          <p:cNvPr id="22" name="Oval 21"/>
          <p:cNvSpPr/>
          <p:nvPr/>
        </p:nvSpPr>
        <p:spPr>
          <a:xfrm>
            <a:off x="3743726" y="2488464"/>
            <a:ext cx="1609344"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200.322 </a:t>
            </a:r>
          </a:p>
        </p:txBody>
      </p:sp>
      <p:sp>
        <p:nvSpPr>
          <p:cNvPr id="21" name="Oval 20"/>
          <p:cNvSpPr/>
          <p:nvPr/>
        </p:nvSpPr>
        <p:spPr>
          <a:xfrm>
            <a:off x="2926695" y="5319714"/>
            <a:ext cx="1609344"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200.321 </a:t>
            </a:r>
          </a:p>
        </p:txBody>
      </p:sp>
      <p:sp>
        <p:nvSpPr>
          <p:cNvPr id="20" name="Oval 19"/>
          <p:cNvSpPr/>
          <p:nvPr/>
        </p:nvSpPr>
        <p:spPr>
          <a:xfrm>
            <a:off x="2101045" y="2476453"/>
            <a:ext cx="1609344" cy="5159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200.320 </a:t>
            </a:r>
          </a:p>
        </p:txBody>
      </p:sp>
      <p:sp>
        <p:nvSpPr>
          <p:cNvPr id="13" name="Oval 12"/>
          <p:cNvSpPr/>
          <p:nvPr/>
        </p:nvSpPr>
        <p:spPr>
          <a:xfrm>
            <a:off x="1299188" y="5299076"/>
            <a:ext cx="1609344"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200.319 </a:t>
            </a:r>
          </a:p>
        </p:txBody>
      </p:sp>
      <p:sp>
        <p:nvSpPr>
          <p:cNvPr id="18" name="Oval 17"/>
          <p:cNvSpPr/>
          <p:nvPr/>
        </p:nvSpPr>
        <p:spPr>
          <a:xfrm>
            <a:off x="470358" y="2486475"/>
            <a:ext cx="1609344" cy="5159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dirty="0">
                <a:solidFill>
                  <a:srgbClr val="C00000"/>
                </a:solidFill>
              </a:rPr>
              <a:t>2 C.F.R. § 200.318 </a:t>
            </a:r>
          </a:p>
        </p:txBody>
      </p:sp>
    </p:spTree>
  </p:cSld>
  <p:clrMapOvr>
    <a:masterClrMapping/>
  </p:clrMapOvr>
  <p:transition spd="slow">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691635505"/>
              </p:ext>
            </p:extLst>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versight - Rectangle"/>
          <p:cNvSpPr/>
          <p:nvPr/>
        </p:nvSpPr>
        <p:spPr>
          <a:xfrm>
            <a:off x="1236663" y="4664075"/>
            <a:ext cx="574675" cy="631825"/>
          </a:xfrm>
          <a:prstGeom prst="rect">
            <a:avLst/>
          </a:prstGeom>
          <a:no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T&amp;M - Line #1"/>
          <p:cNvCxnSpPr/>
          <p:nvPr/>
        </p:nvCxnSpPr>
        <p:spPr>
          <a:xfrm flipH="1">
            <a:off x="4762500" y="2867025"/>
            <a:ext cx="138113"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91143"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sp>
        <p:nvSpPr>
          <p:cNvPr id="10" name="Oversight - Language"/>
          <p:cNvSpPr/>
          <p:nvPr/>
        </p:nvSpPr>
        <p:spPr>
          <a:xfrm>
            <a:off x="1940691" y="1352438"/>
            <a:ext cx="2619733" cy="2779712"/>
          </a:xfrm>
          <a:prstGeom prst="borderCallout2">
            <a:avLst>
              <a:gd name="adj1" fmla="val 18750"/>
              <a:gd name="adj2" fmla="val -8333"/>
              <a:gd name="adj3" fmla="val 18750"/>
              <a:gd name="adj4" fmla="val -16667"/>
              <a:gd name="adj5" fmla="val 117926"/>
              <a:gd name="adj6" fmla="val -14216"/>
            </a:avLst>
          </a:prstGeom>
          <a:solidFill>
            <a:schemeClr val="accent1">
              <a:lumMod val="75000"/>
            </a:schemeClr>
          </a:solidFill>
          <a:ln>
            <a:prstDash val="solid"/>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A NFE must maintain oversight to ensure that contractors perform in accordance with the terms, conditions, and specifications of their contracts or purchase orders (2 CFR </a:t>
            </a: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a:ln w="0"/>
                <a:solidFill>
                  <a:schemeClr val="tx1"/>
                </a:solidFill>
                <a:effectLst>
                  <a:outerShdw blurRad="38100" dist="19050" dir="2700000" algn="tl" rotWithShape="0">
                    <a:schemeClr val="dk1">
                      <a:alpha val="40000"/>
                    </a:schemeClr>
                  </a:outerShdw>
                </a:effectLst>
              </a:rPr>
              <a:t>200.318(b))</a:t>
            </a:r>
          </a:p>
        </p:txBody>
      </p:sp>
      <p:sp>
        <p:nvSpPr>
          <p:cNvPr id="15" name="Oval 14"/>
          <p:cNvSpPr/>
          <p:nvPr/>
        </p:nvSpPr>
        <p:spPr>
          <a:xfrm>
            <a:off x="534988" y="4710113"/>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sp>
        <p:nvSpPr>
          <p:cNvPr id="17" name="Necessity - Rectangle"/>
          <p:cNvSpPr/>
          <p:nvPr/>
        </p:nvSpPr>
        <p:spPr>
          <a:xfrm>
            <a:off x="1770063" y="4664075"/>
            <a:ext cx="573087" cy="631825"/>
          </a:xfrm>
          <a:prstGeom prst="rect">
            <a:avLst/>
          </a:prstGeom>
          <a:noFill/>
          <a:ln w="254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Necessity - Language"/>
          <p:cNvSpPr/>
          <p:nvPr/>
        </p:nvSpPr>
        <p:spPr>
          <a:xfrm>
            <a:off x="5012320" y="1203766"/>
            <a:ext cx="3826880" cy="2251959"/>
          </a:xfrm>
          <a:prstGeom prst="borderCallout2">
            <a:avLst>
              <a:gd name="adj1" fmla="val 103043"/>
              <a:gd name="adj2" fmla="val 33104"/>
              <a:gd name="adj3" fmla="val 123603"/>
              <a:gd name="adj4" fmla="val 18721"/>
              <a:gd name="adj5" fmla="val 162917"/>
              <a:gd name="adj6" fmla="val -73174"/>
            </a:avLst>
          </a:prstGeom>
          <a:solidFill>
            <a:schemeClr val="accent2">
              <a:lumMod val="75000"/>
            </a:schemeClr>
          </a:solidFill>
          <a:ln>
            <a:prstDash val="solid"/>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n w="0"/>
                <a:solidFill>
                  <a:schemeClr val="tx1"/>
                </a:solidFill>
                <a:effectLst>
                  <a:outerShdw blurRad="38100" dist="19050" dir="2700000" algn="tl" rotWithShape="0">
                    <a:schemeClr val="dk1">
                      <a:alpha val="40000"/>
                    </a:schemeClr>
                  </a:outerShdw>
                </a:effectLst>
              </a:rPr>
              <a:t>A NFE must have procedures that avoid the acquisition of unnecessary or duplicative supplies or services, and consideration should be given to breaking out procurements to obtain a more economical price (2 CFR </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600" dirty="0">
                <a:ln w="0"/>
                <a:solidFill>
                  <a:schemeClr val="tx1"/>
                </a:solidFill>
                <a:effectLst>
                  <a:outerShdw blurRad="38100" dist="19050" dir="2700000" algn="tl" rotWithShape="0">
                    <a:schemeClr val="dk1">
                      <a:alpha val="40000"/>
                    </a:schemeClr>
                  </a:outerShdw>
                </a:effectLst>
              </a:rPr>
              <a:t>200.318(d))</a:t>
            </a:r>
          </a:p>
        </p:txBody>
      </p:sp>
      <p:sp>
        <p:nvSpPr>
          <p:cNvPr id="20" name="TextBox 4"/>
          <p:cNvSpPr txBox="1">
            <a:spLocks noChangeArrowheads="1"/>
          </p:cNvSpPr>
          <p:nvPr/>
        </p:nvSpPr>
        <p:spPr bwMode="auto">
          <a:xfrm>
            <a:off x="419100" y="708025"/>
            <a:ext cx="7660029" cy="307975"/>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21" name="Rounded Rectangle 20"/>
          <p:cNvSpPr/>
          <p:nvPr/>
        </p:nvSpPr>
        <p:spPr>
          <a:xfrm>
            <a:off x="396081" y="685006"/>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3190797777"/>
      </p:ext>
    </p:extLst>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3565451085"/>
              </p:ext>
            </p:extLst>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SOC - Rectangle"/>
          <p:cNvSpPr/>
          <p:nvPr/>
        </p:nvSpPr>
        <p:spPr>
          <a:xfrm>
            <a:off x="2312988" y="4665663"/>
            <a:ext cx="573087" cy="631825"/>
          </a:xfrm>
          <a:prstGeom prst="rect">
            <a:avLst/>
          </a:prstGeom>
          <a:noFill/>
          <a:ln w="254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T&amp;M - Line #1"/>
          <p:cNvCxnSpPr/>
          <p:nvPr/>
        </p:nvCxnSpPr>
        <p:spPr>
          <a:xfrm flipH="1">
            <a:off x="4762500" y="2867025"/>
            <a:ext cx="138113"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91143"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sp>
        <p:nvSpPr>
          <p:cNvPr id="68" name="SOC #1"/>
          <p:cNvSpPr/>
          <p:nvPr/>
        </p:nvSpPr>
        <p:spPr>
          <a:xfrm>
            <a:off x="2708476" y="1196313"/>
            <a:ext cx="6061717" cy="2869048"/>
          </a:xfrm>
          <a:prstGeom prst="borderCallout2">
            <a:avLst>
              <a:gd name="adj1" fmla="val 50218"/>
              <a:gd name="adj2" fmla="val -2059"/>
              <a:gd name="adj3" fmla="val 63128"/>
              <a:gd name="adj4" fmla="val -8780"/>
              <a:gd name="adj5" fmla="val 123306"/>
              <a:gd name="adj6" fmla="val 280"/>
            </a:avLst>
          </a:prstGeom>
          <a:solidFill>
            <a:srgbClr val="0070C0"/>
          </a:solidFill>
          <a:ln w="31750">
            <a:solidFill>
              <a:srgbClr val="0070C0"/>
            </a:solidFill>
            <a:prstDash val="solid"/>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AutoNum type="arabicParenBoth"/>
              <a:defRPr/>
            </a:pPr>
            <a:r>
              <a:rPr lang="en-US" sz="1600" b="1" dirty="0"/>
              <a:t>Must cover conflicts of interest and govern the actions of employees engaged in the selection, award and admin of contracts (2 CFR </a:t>
            </a:r>
            <a:r>
              <a:rPr lang="en-US" sz="1600" b="1" dirty="0">
                <a:latin typeface="Times New Roman" panose="02020603050405020304" pitchFamily="18" charset="0"/>
                <a:cs typeface="Times New Roman" panose="02020603050405020304" pitchFamily="18" charset="0"/>
              </a:rPr>
              <a:t>§ </a:t>
            </a:r>
            <a:r>
              <a:rPr lang="en-US" sz="1600" b="1" dirty="0"/>
              <a:t>200.318(c)(1</a:t>
            </a:r>
            <a:r>
              <a:rPr lang="en-US" sz="1600" b="1" dirty="0" smtClean="0"/>
              <a:t>)</a:t>
            </a:r>
          </a:p>
          <a:p>
            <a:pPr algn="ctr">
              <a:defRPr/>
            </a:pPr>
            <a:r>
              <a:rPr lang="en-US" sz="1600" b="1" dirty="0"/>
              <a:t>(2) These standards must provide for disciplinary actions;</a:t>
            </a:r>
          </a:p>
          <a:p>
            <a:pPr algn="ctr">
              <a:defRPr/>
            </a:pPr>
            <a:r>
              <a:rPr lang="en-US" sz="1600" b="1" dirty="0"/>
              <a:t>(3) Must cover “organizational conflicts of interest” if the non-Federal entity has a non-governmental parent, subsidiary, or </a:t>
            </a:r>
            <a:r>
              <a:rPr lang="en-US" sz="1600" b="1" dirty="0" smtClean="0"/>
              <a:t>affiliate</a:t>
            </a:r>
          </a:p>
        </p:txBody>
      </p:sp>
      <p:sp>
        <p:nvSpPr>
          <p:cNvPr id="15" name="Oval 14"/>
          <p:cNvSpPr/>
          <p:nvPr/>
        </p:nvSpPr>
        <p:spPr>
          <a:xfrm>
            <a:off x="534988" y="4710113"/>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sp>
        <p:nvSpPr>
          <p:cNvPr id="17" name="TextBox 4"/>
          <p:cNvSpPr txBox="1">
            <a:spLocks noChangeArrowheads="1"/>
          </p:cNvSpPr>
          <p:nvPr/>
        </p:nvSpPr>
        <p:spPr bwMode="auto">
          <a:xfrm>
            <a:off x="419100" y="708025"/>
            <a:ext cx="7590581" cy="307777"/>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18" name="Rounded Rectangle 17"/>
          <p:cNvSpPr/>
          <p:nvPr/>
        </p:nvSpPr>
        <p:spPr>
          <a:xfrm>
            <a:off x="396081" y="685006"/>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2317892336"/>
      </p:ext>
    </p:extLst>
  </p:cSld>
  <p:clrMapOvr>
    <a:masterClrMapping/>
  </p:clrMapOvr>
  <p:transition spd="slow">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4096672219"/>
              </p:ext>
            </p:extLst>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onflicts - Rectangle"/>
          <p:cNvSpPr/>
          <p:nvPr/>
        </p:nvSpPr>
        <p:spPr>
          <a:xfrm>
            <a:off x="2854325" y="4665663"/>
            <a:ext cx="574675" cy="631825"/>
          </a:xfrm>
          <a:prstGeom prst="rect">
            <a:avLst/>
          </a:prstGeom>
          <a:noFill/>
          <a:ln w="254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 name="Conflicts - Sources Table"/>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4800" y="1586721"/>
            <a:ext cx="3833823" cy="1597095"/>
          </a:xfrm>
          <a:prstGeom prst="rect">
            <a:avLst/>
          </a:prstGeom>
        </p:spPr>
      </p:pic>
      <p:sp>
        <p:nvSpPr>
          <p:cNvPr id="93193"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sp>
        <p:nvSpPr>
          <p:cNvPr id="43" name="Conflicts - Language"/>
          <p:cNvSpPr/>
          <p:nvPr/>
        </p:nvSpPr>
        <p:spPr>
          <a:xfrm>
            <a:off x="4951671" y="2106593"/>
            <a:ext cx="3572323" cy="2397146"/>
          </a:xfrm>
          <a:prstGeom prst="borderCallout2">
            <a:avLst>
              <a:gd name="adj1" fmla="val 59310"/>
              <a:gd name="adj2" fmla="val -2501"/>
              <a:gd name="adj3" fmla="val 59310"/>
              <a:gd name="adj4" fmla="val -14723"/>
              <a:gd name="adj5" fmla="val 112500"/>
              <a:gd name="adj6" fmla="val -46667"/>
            </a:avLst>
          </a:prstGeom>
          <a:solidFill>
            <a:schemeClr val="accent3">
              <a:lumMod val="50000"/>
            </a:schemeClr>
          </a:solidFill>
          <a:ln w="31750">
            <a:solidFill>
              <a:schemeClr val="accent3">
                <a:lumMod val="75000"/>
              </a:schemeClr>
            </a:solidFill>
            <a:prstDash val="solid"/>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No employee, officer, or agent must participate in the selection, award, or administration of a contract supported by a Federal award if he or she has a real or apparent conflict of interest (2 CFR </a:t>
            </a:r>
            <a:r>
              <a:rPr lang="en-US" sz="1400" b="1" dirty="0">
                <a:latin typeface="Times New Roman" panose="02020603050405020304" pitchFamily="18" charset="0"/>
                <a:cs typeface="Times New Roman" panose="02020603050405020304" pitchFamily="18" charset="0"/>
              </a:rPr>
              <a:t>§ </a:t>
            </a:r>
            <a:r>
              <a:rPr lang="en-US" sz="1400" b="1" dirty="0"/>
              <a:t>200.318(c)(1))</a:t>
            </a:r>
          </a:p>
        </p:txBody>
      </p:sp>
      <p:sp>
        <p:nvSpPr>
          <p:cNvPr id="21" name="Oval 20"/>
          <p:cNvSpPr/>
          <p:nvPr/>
        </p:nvSpPr>
        <p:spPr>
          <a:xfrm>
            <a:off x="534988" y="4710113"/>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sp>
        <p:nvSpPr>
          <p:cNvPr id="23" name="TextBox 4"/>
          <p:cNvSpPr txBox="1">
            <a:spLocks noChangeArrowheads="1"/>
          </p:cNvSpPr>
          <p:nvPr/>
        </p:nvSpPr>
        <p:spPr bwMode="auto">
          <a:xfrm>
            <a:off x="419100" y="708025"/>
            <a:ext cx="7906352" cy="307777"/>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24" name="Rounded Rectangle 23"/>
          <p:cNvSpPr/>
          <p:nvPr/>
        </p:nvSpPr>
        <p:spPr>
          <a:xfrm>
            <a:off x="396081" y="685006"/>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625" y="184150"/>
            <a:ext cx="8534400" cy="981075"/>
          </a:xfrm>
        </p:spPr>
        <p:txBody>
          <a:bodyPr>
            <a:normAutofit/>
          </a:bodyPr>
          <a:lstStyle/>
          <a:p>
            <a:pPr algn="l" eaLnBrk="1" fontAlgn="auto" hangingPunct="1">
              <a:spcAft>
                <a:spcPts val="0"/>
              </a:spcAft>
              <a:defRPr/>
            </a:pPr>
            <a:r>
              <a:rPr lang="en-US" sz="3600" b="1" dirty="0" smtClean="0">
                <a:solidFill>
                  <a:srgbClr val="7B9899"/>
                </a:solidFill>
              </a:rPr>
              <a:t>Purpose</a:t>
            </a:r>
            <a:endParaRPr lang="en-US" sz="3600" b="1" dirty="0">
              <a:solidFill>
                <a:srgbClr val="7B9899"/>
              </a:solidFill>
            </a:endParaRPr>
          </a:p>
        </p:txBody>
      </p:sp>
      <p:sp>
        <p:nvSpPr>
          <p:cNvPr id="21507" name="Content Placeholder 2"/>
          <p:cNvSpPr>
            <a:spLocks noGrp="1"/>
          </p:cNvSpPr>
          <p:nvPr>
            <p:ph sz="quarter" idx="1"/>
          </p:nvPr>
        </p:nvSpPr>
        <p:spPr>
          <a:xfrm>
            <a:off x="301625" y="1527175"/>
            <a:ext cx="8504238" cy="4572000"/>
          </a:xfrm>
        </p:spPr>
        <p:txBody>
          <a:bodyPr/>
          <a:lstStyle/>
          <a:p>
            <a:r>
              <a:rPr lang="en-US" altLang="en-US" sz="2200" dirty="0"/>
              <a:t>This presentation is intended to provide a high level, general overview of the Federal procurement standards applicable to disaster assistance awards under the Stafford Act. </a:t>
            </a:r>
            <a:endParaRPr lang="en-US" altLang="en-US" sz="2200" dirty="0" smtClean="0"/>
          </a:p>
          <a:p>
            <a:r>
              <a:rPr lang="en-US" altLang="en-US" sz="2200" dirty="0" smtClean="0"/>
              <a:t>We </a:t>
            </a:r>
            <a:r>
              <a:rPr lang="en-US" altLang="en-US" sz="2200" dirty="0"/>
              <a:t>don’t expect you to become experts after this presentation; however, you should be able to recognize the basic concepts and issues necessary to successfully spot potential problems</a:t>
            </a:r>
            <a:r>
              <a:rPr lang="en-US" altLang="en-US" sz="2200" dirty="0" smtClean="0"/>
              <a:t>.</a:t>
            </a:r>
            <a:r>
              <a:rPr lang="en-US" altLang="en-US" sz="2400" dirty="0" smtClean="0"/>
              <a:t>   </a:t>
            </a:r>
          </a:p>
          <a:p>
            <a:pPr eaLnBrk="1" hangingPunct="1">
              <a:buFont typeface="Wingdings 2" panose="05020102010507070707" pitchFamily="18" charset="2"/>
              <a:buNone/>
            </a:pPr>
            <a:endParaRPr lang="en-US" altLang="en-US" sz="2400" dirty="0" smtClean="0"/>
          </a:p>
          <a:p>
            <a:pPr eaLnBrk="1" hangingPunct="1">
              <a:buFont typeface="Wingdings 2" panose="05020102010507070707" pitchFamily="18" charset="2"/>
              <a:buNone/>
            </a:pPr>
            <a:endParaRPr lang="en-US" altLang="en-US" sz="2400" dirty="0" smtClean="0"/>
          </a:p>
        </p:txBody>
      </p:sp>
    </p:spTree>
    <p:extLst>
      <p:ext uri="{BB962C8B-B14F-4D97-AF65-F5344CB8AC3E}">
        <p14:creationId xmlns:p14="http://schemas.microsoft.com/office/powerpoint/2010/main" val="355925945"/>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1954389136"/>
              </p:ext>
            </p:extLst>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Gifts - Rectangl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73438" y="4656138"/>
            <a:ext cx="5969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ponsibility - Rectangl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05250" y="4656138"/>
            <a:ext cx="5984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sponsibility - Language"/>
          <p:cNvSpPr/>
          <p:nvPr/>
        </p:nvSpPr>
        <p:spPr>
          <a:xfrm flipH="1">
            <a:off x="5330101" y="1186213"/>
            <a:ext cx="3084371" cy="3174207"/>
          </a:xfrm>
          <a:prstGeom prst="borderCallout2">
            <a:avLst>
              <a:gd name="adj1" fmla="val 37712"/>
              <a:gd name="adj2" fmla="val 105373"/>
              <a:gd name="adj3" fmla="val 37711"/>
              <a:gd name="adj4" fmla="val 118430"/>
              <a:gd name="adj5" fmla="val 109931"/>
              <a:gd name="adj6" fmla="val 128045"/>
            </a:avLst>
          </a:prstGeom>
          <a:solidFill>
            <a:schemeClr val="accent5">
              <a:lumMod val="75000"/>
            </a:schemeClr>
          </a:solidFill>
          <a:ln w="31750">
            <a:solidFill>
              <a:schemeClr val="accent5">
                <a:lumMod val="75000"/>
              </a:schemeClr>
            </a:solidFill>
            <a:prstDash val="solid"/>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rPr>
              <a:t>A NFE must award contracts only to responsible contractors possessing the ability to perform successfully under the terms and conditions of a proposed procurement taking into consideration such matters: (2 CFR </a:t>
            </a:r>
            <a:r>
              <a:rPr lang="en-US"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1400" b="1" dirty="0">
                <a:solidFill>
                  <a:schemeClr val="tx1"/>
                </a:solidFill>
              </a:rPr>
              <a:t> 200.318(h</a:t>
            </a:r>
            <a:r>
              <a:rPr lang="en-US" sz="1400" b="1" dirty="0" smtClean="0">
                <a:solidFill>
                  <a:schemeClr val="tx1"/>
                </a:solidFill>
              </a:rPr>
              <a:t>))</a:t>
            </a:r>
          </a:p>
          <a:p>
            <a:pPr marL="285750" indent="-285750">
              <a:buFont typeface="Arial" panose="020B0604020202020204" pitchFamily="34" charset="0"/>
              <a:buChar char="•"/>
              <a:defRPr/>
            </a:pPr>
            <a:r>
              <a:rPr lang="en-US" sz="1400" b="1" dirty="0" smtClean="0">
                <a:solidFill>
                  <a:schemeClr val="tx1"/>
                </a:solidFill>
              </a:rPr>
              <a:t>Integrity</a:t>
            </a:r>
            <a:endParaRPr lang="en-US" sz="1400" b="1" dirty="0">
              <a:solidFill>
                <a:schemeClr val="tx1"/>
              </a:solidFill>
            </a:endParaRPr>
          </a:p>
          <a:p>
            <a:pPr marL="285750" indent="-285750">
              <a:buFont typeface="Arial" panose="020B0604020202020204" pitchFamily="34" charset="0"/>
              <a:buChar char="•"/>
              <a:defRPr/>
            </a:pPr>
            <a:r>
              <a:rPr lang="en-US" sz="1400" b="1" dirty="0">
                <a:solidFill>
                  <a:schemeClr val="tx1"/>
                </a:solidFill>
              </a:rPr>
              <a:t>Public Policy </a:t>
            </a:r>
            <a:r>
              <a:rPr lang="en-US" sz="1400" b="1" dirty="0" smtClean="0">
                <a:solidFill>
                  <a:schemeClr val="tx1"/>
                </a:solidFill>
              </a:rPr>
              <a:t>Compliance</a:t>
            </a:r>
            <a:endParaRPr lang="en-US" sz="1400" b="1" dirty="0">
              <a:solidFill>
                <a:schemeClr val="tx1"/>
              </a:solidFill>
            </a:endParaRPr>
          </a:p>
          <a:p>
            <a:pPr marL="285750" indent="-285750">
              <a:buFont typeface="Arial" panose="020B0604020202020204" pitchFamily="34" charset="0"/>
              <a:buChar char="•"/>
              <a:defRPr/>
            </a:pPr>
            <a:r>
              <a:rPr lang="en-US" sz="1400" b="1" dirty="0">
                <a:solidFill>
                  <a:schemeClr val="tx1"/>
                </a:solidFill>
              </a:rPr>
              <a:t>Record of Past </a:t>
            </a:r>
            <a:r>
              <a:rPr lang="en-US" sz="1400" b="1" dirty="0" smtClean="0">
                <a:solidFill>
                  <a:schemeClr val="tx1"/>
                </a:solidFill>
              </a:rPr>
              <a:t>Performance</a:t>
            </a:r>
            <a:endParaRPr lang="en-US" sz="1400" b="1" dirty="0">
              <a:solidFill>
                <a:schemeClr val="tx1"/>
              </a:solidFill>
            </a:endParaRPr>
          </a:p>
          <a:p>
            <a:pPr marL="285750" indent="-285750">
              <a:buFont typeface="Arial" panose="020B0604020202020204" pitchFamily="34" charset="0"/>
              <a:buChar char="•"/>
              <a:defRPr/>
            </a:pPr>
            <a:r>
              <a:rPr lang="en-US" sz="1400" b="1" dirty="0">
                <a:solidFill>
                  <a:schemeClr val="tx1"/>
                </a:solidFill>
              </a:rPr>
              <a:t>Financial &amp; Technical </a:t>
            </a:r>
            <a:r>
              <a:rPr lang="en-US" sz="1400" b="1" dirty="0" smtClean="0">
                <a:solidFill>
                  <a:schemeClr val="tx1"/>
                </a:solidFill>
              </a:rPr>
              <a:t>Resources</a:t>
            </a:r>
            <a:endParaRPr lang="en-US" sz="1400" b="1" dirty="0">
              <a:solidFill>
                <a:schemeClr val="tx1"/>
              </a:solidFill>
            </a:endParaRPr>
          </a:p>
        </p:txBody>
      </p:sp>
      <p:sp>
        <p:nvSpPr>
          <p:cNvPr id="93193"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sp>
        <p:nvSpPr>
          <p:cNvPr id="40" name="Gifts - Language"/>
          <p:cNvSpPr/>
          <p:nvPr/>
        </p:nvSpPr>
        <p:spPr>
          <a:xfrm>
            <a:off x="734964" y="1715465"/>
            <a:ext cx="3159125" cy="1728787"/>
          </a:xfrm>
          <a:prstGeom prst="borderCallout2">
            <a:avLst>
              <a:gd name="adj1" fmla="val 53566"/>
              <a:gd name="adj2" fmla="val 103050"/>
              <a:gd name="adj3" fmla="val 52896"/>
              <a:gd name="adj4" fmla="val 112668"/>
              <a:gd name="adj5" fmla="val 161997"/>
              <a:gd name="adj6" fmla="val 96791"/>
            </a:avLst>
          </a:prstGeom>
          <a:solidFill>
            <a:schemeClr val="accent4"/>
          </a:solidFill>
          <a:ln w="317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The officers, employees, and agents of the NFE must neither solicit nor accept gratuities, favors, or anything else of monetary value from contractors/subcontractors       (2 CFR </a:t>
            </a:r>
            <a:r>
              <a:rPr lang="en-US" sz="1400" b="1" dirty="0">
                <a:latin typeface="Times New Roman" panose="02020603050405020304" pitchFamily="18" charset="0"/>
                <a:cs typeface="Times New Roman" panose="02020603050405020304" pitchFamily="18" charset="0"/>
              </a:rPr>
              <a:t>§ </a:t>
            </a:r>
            <a:r>
              <a:rPr lang="en-US" sz="1400" b="1" dirty="0"/>
              <a:t>200.318(c)(1))</a:t>
            </a:r>
          </a:p>
        </p:txBody>
      </p:sp>
      <p:sp>
        <p:nvSpPr>
          <p:cNvPr id="21" name="Oval 20"/>
          <p:cNvSpPr/>
          <p:nvPr/>
        </p:nvSpPr>
        <p:spPr>
          <a:xfrm>
            <a:off x="534988" y="4710113"/>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sp>
        <p:nvSpPr>
          <p:cNvPr id="19" name="TextBox 4"/>
          <p:cNvSpPr txBox="1">
            <a:spLocks noChangeArrowheads="1"/>
          </p:cNvSpPr>
          <p:nvPr/>
        </p:nvSpPr>
        <p:spPr bwMode="auto">
          <a:xfrm>
            <a:off x="419100" y="708025"/>
            <a:ext cx="7995372" cy="307975"/>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20" name="Rounded Rectangle 19"/>
          <p:cNvSpPr/>
          <p:nvPr/>
        </p:nvSpPr>
        <p:spPr>
          <a:xfrm>
            <a:off x="396081" y="685006"/>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16597994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588866603"/>
              </p:ext>
            </p:extLst>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7048" name="Records - Rectangl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56113" y="4646613"/>
            <a:ext cx="5984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7060" name="Records - Language"/>
          <p:cNvGraphicFramePr/>
          <p:nvPr>
            <p:extLst>
              <p:ext uri="{D42A27DB-BD31-4B8C-83A1-F6EECF244321}">
                <p14:modId xmlns:p14="http://schemas.microsoft.com/office/powerpoint/2010/main" val="4176643541"/>
              </p:ext>
            </p:extLst>
          </p:nvPr>
        </p:nvGraphicFramePr>
        <p:xfrm>
          <a:off x="2457840" y="1343757"/>
          <a:ext cx="4691306" cy="2971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8" name="T&amp;M - Line #1"/>
          <p:cNvCxnSpPr/>
          <p:nvPr/>
        </p:nvCxnSpPr>
        <p:spPr>
          <a:xfrm flipH="1">
            <a:off x="4762500" y="2867025"/>
            <a:ext cx="138113"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Records - Line #1"/>
          <p:cNvCxnSpPr/>
          <p:nvPr/>
        </p:nvCxnSpPr>
        <p:spPr>
          <a:xfrm>
            <a:off x="4774750" y="4078708"/>
            <a:ext cx="0" cy="473698"/>
          </a:xfrm>
          <a:prstGeom prst="line">
            <a:avLst/>
          </a:prstGeom>
          <a:ln w="28575">
            <a:solidFill>
              <a:srgbClr val="FFFF00"/>
            </a:solidFill>
          </a:ln>
        </p:spPr>
        <p:style>
          <a:lnRef idx="1">
            <a:schemeClr val="accent2"/>
          </a:lnRef>
          <a:fillRef idx="0">
            <a:schemeClr val="accent2"/>
          </a:fillRef>
          <a:effectRef idx="0">
            <a:schemeClr val="accent2"/>
          </a:effectRef>
          <a:fontRef idx="minor">
            <a:schemeClr val="tx1"/>
          </a:fontRef>
        </p:style>
      </p:cxnSp>
      <p:sp>
        <p:nvSpPr>
          <p:cNvPr id="95243"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sp>
        <p:nvSpPr>
          <p:cNvPr id="24" name="Oval 23"/>
          <p:cNvSpPr/>
          <p:nvPr/>
        </p:nvSpPr>
        <p:spPr>
          <a:xfrm>
            <a:off x="534988" y="4710113"/>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sp>
        <p:nvSpPr>
          <p:cNvPr id="27" name="TextBox 4"/>
          <p:cNvSpPr txBox="1">
            <a:spLocks noChangeArrowheads="1"/>
          </p:cNvSpPr>
          <p:nvPr/>
        </p:nvSpPr>
        <p:spPr bwMode="auto">
          <a:xfrm>
            <a:off x="419100" y="708025"/>
            <a:ext cx="7555857" cy="30777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29" name="Rounded Rectangle 28"/>
          <p:cNvSpPr/>
          <p:nvPr/>
        </p:nvSpPr>
        <p:spPr>
          <a:xfrm>
            <a:off x="396081" y="685006"/>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1276527038"/>
              </p:ext>
            </p:extLst>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7051" name="T&amp;M - Rectangl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6975" y="4646613"/>
            <a:ext cx="5984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mp;M - Language #2"/>
          <p:cNvGraphicFramePr/>
          <p:nvPr>
            <p:extLst>
              <p:ext uri="{D42A27DB-BD31-4B8C-83A1-F6EECF244321}">
                <p14:modId xmlns:p14="http://schemas.microsoft.com/office/powerpoint/2010/main" val="1973513592"/>
              </p:ext>
            </p:extLst>
          </p:nvPr>
        </p:nvGraphicFramePr>
        <p:xfrm>
          <a:off x="4685578" y="1351531"/>
          <a:ext cx="4370631" cy="27093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0" name="T&amp;M - Line #2"/>
          <p:cNvCxnSpPr/>
          <p:nvPr/>
        </p:nvCxnSpPr>
        <p:spPr>
          <a:xfrm>
            <a:off x="4541793" y="2867025"/>
            <a:ext cx="655240" cy="17287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T&amp;M - Line #1"/>
          <p:cNvCxnSpPr/>
          <p:nvPr/>
        </p:nvCxnSpPr>
        <p:spPr>
          <a:xfrm flipH="1">
            <a:off x="4326767" y="2867025"/>
            <a:ext cx="215027"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95243"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graphicFrame>
        <p:nvGraphicFramePr>
          <p:cNvPr id="2" name="T&amp;M Language #1"/>
          <p:cNvGraphicFramePr/>
          <p:nvPr>
            <p:extLst>
              <p:ext uri="{D42A27DB-BD31-4B8C-83A1-F6EECF244321}">
                <p14:modId xmlns:p14="http://schemas.microsoft.com/office/powerpoint/2010/main" val="3493965501"/>
              </p:ext>
            </p:extLst>
          </p:nvPr>
        </p:nvGraphicFramePr>
        <p:xfrm>
          <a:off x="229541" y="963690"/>
          <a:ext cx="4242163" cy="322743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52" name="Picture 5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537200" y="4646613"/>
            <a:ext cx="603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534988" y="4710113"/>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cxnSp>
        <p:nvCxnSpPr>
          <p:cNvPr id="27" name="T&amp;M - Line #1"/>
          <p:cNvCxnSpPr/>
          <p:nvPr/>
        </p:nvCxnSpPr>
        <p:spPr>
          <a:xfrm flipH="1">
            <a:off x="4540641" y="2867025"/>
            <a:ext cx="215027"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TextBox 4"/>
          <p:cNvSpPr txBox="1">
            <a:spLocks noChangeArrowheads="1"/>
          </p:cNvSpPr>
          <p:nvPr/>
        </p:nvSpPr>
        <p:spPr bwMode="auto">
          <a:xfrm>
            <a:off x="419100" y="708025"/>
            <a:ext cx="7717903" cy="307777"/>
          </a:xfrm>
          <a:prstGeom prst="rect">
            <a:avLst/>
          </a:prstGeom>
          <a:blipFill dpi="0" rotWithShape="0">
            <a:blip r:embed="rId2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30" name="Rounded Rectangle 29"/>
          <p:cNvSpPr/>
          <p:nvPr/>
        </p:nvSpPr>
        <p:spPr>
          <a:xfrm>
            <a:off x="396081" y="685006"/>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231069424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8" name="T&amp;M - Line #1"/>
          <p:cNvCxnSpPr/>
          <p:nvPr/>
        </p:nvCxnSpPr>
        <p:spPr>
          <a:xfrm flipH="1">
            <a:off x="4762500" y="2867025"/>
            <a:ext cx="138113"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95243"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sp>
        <p:nvSpPr>
          <p:cNvPr id="48" name="Right Arrow 47"/>
          <p:cNvSpPr/>
          <p:nvPr/>
        </p:nvSpPr>
        <p:spPr>
          <a:xfrm>
            <a:off x="2374082" y="1444222"/>
            <a:ext cx="4720754" cy="2243541"/>
          </a:xfrm>
          <a:prstGeom prst="rightArrow">
            <a:avLst/>
          </a:prstGeom>
          <a:solidFill>
            <a:srgbClr val="00B0F0"/>
          </a:solidFill>
          <a:effectLst>
            <a:innerShdw blurRad="63500" dist="50800" dir="5400000">
              <a:prstClr val="black">
                <a:alpha val="50000"/>
              </a:prstClr>
            </a:innerShdw>
          </a:effectLst>
          <a:scene3d>
            <a:camera prst="perspectiveAbove"/>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normAutofit fontScale="85000" lnSpcReduction="10000"/>
          </a:bodyPr>
          <a:lstStyle/>
          <a:p>
            <a:pPr>
              <a:defRPr/>
            </a:pPr>
            <a:r>
              <a:rPr lang="en-US" dirty="0"/>
              <a:t>A NFE alone must be responsible, in accordance with good administrative practice and sound business judgment, for the settlement of all contractual issues.  (2 C.F.R. § 200.318(k))</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37200" y="4646613"/>
            <a:ext cx="603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Connector 53"/>
          <p:cNvCxnSpPr/>
          <p:nvPr/>
        </p:nvCxnSpPr>
        <p:spPr bwMode="auto">
          <a:xfrm>
            <a:off x="5103813" y="3298785"/>
            <a:ext cx="742950" cy="127321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34988" y="4710113"/>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sp>
        <p:nvSpPr>
          <p:cNvPr id="27" name="TextBox 4"/>
          <p:cNvSpPr txBox="1">
            <a:spLocks noChangeArrowheads="1"/>
          </p:cNvSpPr>
          <p:nvPr/>
        </p:nvSpPr>
        <p:spPr bwMode="auto">
          <a:xfrm>
            <a:off x="419100" y="708025"/>
            <a:ext cx="7660029" cy="307777"/>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29" name="Rounded Rectangle 28"/>
          <p:cNvSpPr/>
          <p:nvPr/>
        </p:nvSpPr>
        <p:spPr>
          <a:xfrm>
            <a:off x="396081" y="685006"/>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374450919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596971388"/>
              </p:ext>
            </p:extLst>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28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graphicFrame>
        <p:nvGraphicFramePr>
          <p:cNvPr id="4" name="Diagram 3"/>
          <p:cNvGraphicFramePr/>
          <p:nvPr>
            <p:extLst>
              <p:ext uri="{D42A27DB-BD31-4B8C-83A1-F6EECF244321}">
                <p14:modId xmlns:p14="http://schemas.microsoft.com/office/powerpoint/2010/main" val="1124593350"/>
              </p:ext>
            </p:extLst>
          </p:nvPr>
        </p:nvGraphicFramePr>
        <p:xfrm>
          <a:off x="4970771" y="1408863"/>
          <a:ext cx="3782403" cy="19982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48500" y="4646613"/>
            <a:ext cx="5969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Connector 40"/>
          <p:cNvCxnSpPr>
            <a:endCxn id="5" idx="0"/>
          </p:cNvCxnSpPr>
          <p:nvPr/>
        </p:nvCxnSpPr>
        <p:spPr bwMode="auto">
          <a:xfrm flipH="1">
            <a:off x="7346950" y="3194613"/>
            <a:ext cx="165020" cy="1452000"/>
          </a:xfrm>
          <a:prstGeom prst="line">
            <a:avLst/>
          </a:prstGeom>
          <a:ln w="19050">
            <a:solidFill>
              <a:srgbClr val="D5745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l="30234" t="22047" r="9683" b="11166"/>
          <a:stretch>
            <a:fillRect/>
          </a:stretch>
        </p:blipFill>
        <p:spPr bwMode="auto">
          <a:xfrm>
            <a:off x="671321" y="1655569"/>
            <a:ext cx="3908624" cy="255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p:cNvSpPr/>
          <p:nvPr/>
        </p:nvSpPr>
        <p:spPr>
          <a:xfrm>
            <a:off x="6350331" y="4719799"/>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sp>
        <p:nvSpPr>
          <p:cNvPr id="30" name="TextBox 4"/>
          <p:cNvSpPr txBox="1">
            <a:spLocks noChangeArrowheads="1"/>
          </p:cNvSpPr>
          <p:nvPr/>
        </p:nvSpPr>
        <p:spPr bwMode="auto">
          <a:xfrm>
            <a:off x="419100" y="708025"/>
            <a:ext cx="7729477" cy="307777"/>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34" name="Rounded Rectangle 33"/>
          <p:cNvSpPr/>
          <p:nvPr/>
        </p:nvSpPr>
        <p:spPr>
          <a:xfrm>
            <a:off x="2767321" y="670859"/>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General Procurement Standards</a:t>
            </a:r>
          </a:p>
        </p:txBody>
      </p:sp>
      <p:graphicFrame>
        <p:nvGraphicFramePr>
          <p:cNvPr id="8" name="Content Placeholder 7"/>
          <p:cNvGraphicFramePr>
            <a:graphicFrameLocks noGrp="1"/>
          </p:cNvGraphicFramePr>
          <p:nvPr>
            <p:ph sz="quarter" idx="1"/>
          </p:nvPr>
        </p:nvGraphicFramePr>
        <p:xfrm>
          <a:off x="324919" y="1959429"/>
          <a:ext cx="8819081" cy="565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84483" y="2245619"/>
          <a:ext cx="4081154" cy="18714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83488" y="4646613"/>
            <a:ext cx="5969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2998510960"/>
              </p:ext>
            </p:extLst>
          </p:nvPr>
        </p:nvGraphicFramePr>
        <p:xfrm>
          <a:off x="304800" y="1659731"/>
          <a:ext cx="4364832" cy="250269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5" name="Picture 1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116888" y="4646613"/>
            <a:ext cx="5984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extLst>
              <p:ext uri="{D42A27DB-BD31-4B8C-83A1-F6EECF244321}">
                <p14:modId xmlns:p14="http://schemas.microsoft.com/office/powerpoint/2010/main" val="1088781132"/>
              </p:ext>
            </p:extLst>
          </p:nvPr>
        </p:nvGraphicFramePr>
        <p:xfrm>
          <a:off x="4762836" y="1201488"/>
          <a:ext cx="4133475" cy="227148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cxnSp>
        <p:nvCxnSpPr>
          <p:cNvPr id="27" name="Straight Connector 26"/>
          <p:cNvCxnSpPr>
            <a:endCxn id="15" idx="0"/>
          </p:cNvCxnSpPr>
          <p:nvPr/>
        </p:nvCxnSpPr>
        <p:spPr bwMode="auto">
          <a:xfrm>
            <a:off x="7881938" y="3472976"/>
            <a:ext cx="534194" cy="1173637"/>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grpSp>
        <p:nvGrpSpPr>
          <p:cNvPr id="31" name="Group 30"/>
          <p:cNvGrpSpPr>
            <a:grpSpLocks/>
          </p:cNvGrpSpPr>
          <p:nvPr/>
        </p:nvGrpSpPr>
        <p:grpSpPr bwMode="auto">
          <a:xfrm>
            <a:off x="4733925" y="3473450"/>
            <a:ext cx="3148013" cy="1173163"/>
            <a:chOff x="5353409" y="3474243"/>
            <a:chExt cx="3063496" cy="1172370"/>
          </a:xfrm>
        </p:grpSpPr>
        <p:cxnSp>
          <p:nvCxnSpPr>
            <p:cNvPr id="32" name="Straight Connector 31"/>
            <p:cNvCxnSpPr/>
            <p:nvPr/>
          </p:nvCxnSpPr>
          <p:spPr>
            <a:xfrm>
              <a:off x="5353409" y="3474243"/>
              <a:ext cx="647305" cy="15864"/>
            </a:xfrm>
            <a:prstGeom prst="line">
              <a:avLst/>
            </a:prstGeom>
            <a:ln w="19050">
              <a:solidFill>
                <a:srgbClr val="E2AC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6" idx="0"/>
            </p:cNvCxnSpPr>
            <p:nvPr/>
          </p:nvCxnSpPr>
          <p:spPr>
            <a:xfrm>
              <a:off x="5999169" y="3490107"/>
              <a:ext cx="2417736" cy="1156506"/>
            </a:xfrm>
            <a:prstGeom prst="line">
              <a:avLst/>
            </a:prstGeom>
            <a:ln w="19050">
              <a:solidFill>
                <a:srgbClr val="E2AC00"/>
              </a:solidFill>
            </a:ln>
          </p:spPr>
          <p:style>
            <a:lnRef idx="1">
              <a:schemeClr val="accent1"/>
            </a:lnRef>
            <a:fillRef idx="0">
              <a:schemeClr val="accent1"/>
            </a:fillRef>
            <a:effectRef idx="0">
              <a:schemeClr val="accent1"/>
            </a:effectRef>
            <a:fontRef idx="minor">
              <a:schemeClr val="tx1"/>
            </a:fontRef>
          </p:style>
        </p:cxnSp>
      </p:grpSp>
      <p:sp>
        <p:nvSpPr>
          <p:cNvPr id="47" name="Oval 46"/>
          <p:cNvSpPr/>
          <p:nvPr/>
        </p:nvSpPr>
        <p:spPr>
          <a:xfrm>
            <a:off x="6353837" y="4721909"/>
            <a:ext cx="485775" cy="48418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sp>
      <p:sp>
        <p:nvSpPr>
          <p:cNvPr id="30" name="TextBox 4"/>
          <p:cNvSpPr txBox="1">
            <a:spLocks noChangeArrowheads="1"/>
          </p:cNvSpPr>
          <p:nvPr/>
        </p:nvSpPr>
        <p:spPr bwMode="auto">
          <a:xfrm>
            <a:off x="419100" y="708025"/>
            <a:ext cx="7906352" cy="307777"/>
          </a:xfrm>
          <a:prstGeom prst="rect">
            <a:avLst/>
          </a:prstGeom>
          <a:blipFill dpi="0" rotWithShape="0">
            <a:blip r:embed="rId2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smtClean="0">
                <a:latin typeface="Arial" panose="020B0604020202020204" pitchFamily="34" charset="0"/>
              </a:rPr>
              <a:t>Mandatory                   	Encouraged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34" name="Rounded Rectangle 33"/>
          <p:cNvSpPr/>
          <p:nvPr/>
        </p:nvSpPr>
        <p:spPr>
          <a:xfrm>
            <a:off x="2767321" y="670859"/>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1221258077"/>
      </p:ext>
    </p:extLst>
  </p:cSld>
  <p:clrMapOvr>
    <a:masterClrMapping/>
  </p:clrMapOvr>
  <p:transition spd="slow">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Content Placeholder 2"/>
          <p:cNvSpPr>
            <a:spLocks noGrp="1"/>
          </p:cNvSpPr>
          <p:nvPr>
            <p:ph sz="quarter" idx="1"/>
          </p:nvPr>
        </p:nvSpPr>
        <p:spPr>
          <a:xfrm>
            <a:off x="301625" y="1897063"/>
            <a:ext cx="8504238" cy="4202112"/>
          </a:xfrm>
        </p:spPr>
        <p:txBody>
          <a:bodyPr/>
          <a:lstStyle/>
          <a:p>
            <a:pPr marL="0" indent="0" defTabSz="912813">
              <a:buFont typeface="Wingdings" panose="05000000000000000000" pitchFamily="2" charset="2"/>
              <a:buNone/>
            </a:pPr>
            <a:r>
              <a:rPr lang="en-US" altLang="en-US" sz="2200" smtClean="0">
                <a:solidFill>
                  <a:srgbClr val="070000"/>
                </a:solidFill>
              </a:rPr>
              <a:t>A local government is procuring construction services for the repair of its town hall damaged in a major disaster.  Using procurement through sealed bids, the local government receives twelve bids.  The head of the contracting board, who makes the final award decision, is the brother of the President of the company that submitted the lowest bid.  </a:t>
            </a:r>
          </a:p>
          <a:p>
            <a:pPr marL="0" indent="0" defTabSz="912813">
              <a:buFont typeface="Wingdings" panose="05000000000000000000" pitchFamily="2" charset="2"/>
              <a:buNone/>
            </a:pPr>
            <a:endParaRPr lang="en-US" altLang="en-US" sz="2200" smtClean="0">
              <a:solidFill>
                <a:srgbClr val="070000"/>
              </a:solidFill>
            </a:endParaRPr>
          </a:p>
          <a:p>
            <a:pPr marL="0" indent="0" defTabSz="912813">
              <a:buFont typeface="Wingdings" panose="05000000000000000000" pitchFamily="2" charset="2"/>
              <a:buNone/>
            </a:pPr>
            <a:r>
              <a:rPr lang="en-US" altLang="en-US" sz="2200" smtClean="0">
                <a:solidFill>
                  <a:srgbClr val="070000"/>
                </a:solidFill>
              </a:rPr>
              <a:t>Should the head of the contracting board </a:t>
            </a:r>
            <a:br>
              <a:rPr lang="en-US" altLang="en-US" sz="2200" smtClean="0">
                <a:solidFill>
                  <a:srgbClr val="070000"/>
                </a:solidFill>
              </a:rPr>
            </a:br>
            <a:r>
              <a:rPr lang="en-US" altLang="en-US" sz="2200" smtClean="0">
                <a:solidFill>
                  <a:srgbClr val="070000"/>
                </a:solidFill>
              </a:rPr>
              <a:t>participate in the award decision? </a:t>
            </a:r>
          </a:p>
          <a:p>
            <a:pPr marL="0" indent="0" defTabSz="912813">
              <a:buFont typeface="Wingdings 2" panose="05020102010507070707" pitchFamily="18" charset="2"/>
              <a:buNone/>
            </a:pPr>
            <a:endParaRPr lang="en-US" altLang="en-US" smtClean="0"/>
          </a:p>
        </p:txBody>
      </p:sp>
      <p:grpSp>
        <p:nvGrpSpPr>
          <p:cNvPr id="7" name="Group 6"/>
          <p:cNvGrpSpPr>
            <a:grpSpLocks/>
          </p:cNvGrpSpPr>
          <p:nvPr/>
        </p:nvGrpSpPr>
        <p:grpSpPr bwMode="auto">
          <a:xfrm>
            <a:off x="6413500" y="4227513"/>
            <a:ext cx="1990725" cy="1982787"/>
            <a:chOff x="1537398" y="291402"/>
            <a:chExt cx="6199833" cy="5807947"/>
          </a:xfrm>
        </p:grpSpPr>
        <p:pic>
          <p:nvPicPr>
            <p:cNvPr id="138249" name="Picture 7"/>
            <p:cNvPicPr>
              <a:picLocks noChangeAspect="1"/>
            </p:cNvPicPr>
            <p:nvPr/>
          </p:nvPicPr>
          <p:blipFill>
            <a:blip r:embed="rId3">
              <a:extLst>
                <a:ext uri="{28A0092B-C50C-407E-A947-70E740481C1C}">
                  <a14:useLocalDpi xmlns:a14="http://schemas.microsoft.com/office/drawing/2010/main" val="0"/>
                </a:ext>
              </a:extLst>
            </a:blip>
            <a:srcRect l="5751" t="4250" r="3847" b="11063"/>
            <a:stretch>
              <a:fillRect/>
            </a:stretch>
          </p:blipFill>
          <p:spPr bwMode="auto">
            <a:xfrm>
              <a:off x="1537398" y="291402"/>
              <a:ext cx="6199833" cy="58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0" name="Picture 8"/>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0250" y="4552950"/>
            <a:ext cx="3524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1625" y="460099"/>
            <a:ext cx="8534400" cy="758825"/>
          </a:xfrm>
        </p:spPr>
        <p:txBody>
          <a:bodyPr/>
          <a:lstStyle/>
          <a:p>
            <a:pPr algn="l">
              <a:defRPr/>
            </a:pPr>
            <a:r>
              <a:rPr lang="en-US" sz="3200" b="1" dirty="0" smtClean="0"/>
              <a:t>Hypothetical: General Procurement Standards</a:t>
            </a:r>
            <a:endParaRPr lang="en-US" sz="3200" b="1" dirty="0"/>
          </a:p>
        </p:txBody>
      </p:sp>
    </p:spTree>
    <p:extLst>
      <p:ext uri="{BB962C8B-B14F-4D97-AF65-F5344CB8AC3E}">
        <p14:creationId xmlns:p14="http://schemas.microsoft.com/office/powerpoint/2010/main" val="1546655409"/>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Competition</a:t>
            </a:r>
          </a:p>
        </p:txBody>
      </p:sp>
      <p:sp>
        <p:nvSpPr>
          <p:cNvPr id="16387" name="Content Placeholder 2"/>
          <p:cNvSpPr>
            <a:spLocks noGrp="1"/>
          </p:cNvSpPr>
          <p:nvPr>
            <p:ph sz="quarter" idx="1"/>
          </p:nvPr>
        </p:nvSpPr>
        <p:spPr>
          <a:xfrm>
            <a:off x="301625" y="1527175"/>
            <a:ext cx="8504238" cy="5137150"/>
          </a:xfrm>
        </p:spPr>
        <p:txBody>
          <a:bodyPr/>
          <a:lstStyle/>
          <a:p>
            <a:pPr marL="228600" indent="-228600" defTabSz="912813" eaLnBrk="1" hangingPunct="1">
              <a:spcBef>
                <a:spcPts val="1500"/>
              </a:spcBef>
            </a:pPr>
            <a:r>
              <a:rPr lang="en-US" altLang="en-US" sz="2200" dirty="0" smtClean="0">
                <a:solidFill>
                  <a:srgbClr val="070000"/>
                </a:solidFill>
              </a:rPr>
              <a:t>A non-Federal entity must conduct procurement transactions in a manner providing “</a:t>
            </a:r>
            <a:r>
              <a:rPr lang="en-US" altLang="en-US" sz="2200" i="1" u="sng" dirty="0" smtClean="0">
                <a:solidFill>
                  <a:srgbClr val="070000"/>
                </a:solidFill>
              </a:rPr>
              <a:t>full and open competition</a:t>
            </a:r>
            <a:r>
              <a:rPr lang="en-US" altLang="en-US" sz="2200" dirty="0" smtClean="0">
                <a:solidFill>
                  <a:srgbClr val="070000"/>
                </a:solidFill>
              </a:rPr>
              <a:t>” consistent with the standards of 2 C.F.R. </a:t>
            </a:r>
            <a:r>
              <a:rPr lang="en-US" altLang="en-US" sz="2200" dirty="0" smtClean="0">
                <a:solidFill>
                  <a:srgbClr val="070000"/>
                </a:solidFill>
                <a:ea typeface="Arial Unicode MS" panose="020B0604020202020204" pitchFamily="34" charset="-128"/>
                <a:cs typeface="Arial Unicode MS" panose="020B0604020202020204" pitchFamily="34" charset="-128"/>
              </a:rPr>
              <a:t>§ 200.319.</a:t>
            </a:r>
            <a:endParaRPr lang="en-US" altLang="en-US" sz="2200" dirty="0" smtClean="0">
              <a:solidFill>
                <a:srgbClr val="070000"/>
              </a:solidFill>
            </a:endParaRPr>
          </a:p>
          <a:p>
            <a:pPr marL="228600" indent="-228600" defTabSz="912813" eaLnBrk="1" hangingPunct="1">
              <a:spcBef>
                <a:spcPts val="1500"/>
              </a:spcBef>
            </a:pPr>
            <a:r>
              <a:rPr lang="en-US" altLang="en-US" sz="2200" dirty="0" smtClean="0">
                <a:solidFill>
                  <a:srgbClr val="070000"/>
                </a:solidFill>
              </a:rPr>
              <a:t>Contractors that develop or draft specifications, requirements, statements of work, or invitations for bids or requests for proposals must be </a:t>
            </a:r>
            <a:r>
              <a:rPr lang="en-US" altLang="en-US" sz="2200" b="1" i="1" dirty="0" smtClean="0">
                <a:solidFill>
                  <a:srgbClr val="070000"/>
                </a:solidFill>
              </a:rPr>
              <a:t>excluded</a:t>
            </a:r>
            <a:r>
              <a:rPr lang="en-US" altLang="en-US" sz="2200" dirty="0" smtClean="0">
                <a:solidFill>
                  <a:srgbClr val="070000"/>
                </a:solidFill>
              </a:rPr>
              <a:t> from participating for such procurements (</a:t>
            </a:r>
            <a:r>
              <a:rPr lang="en-US" altLang="en-US" sz="2200" dirty="0" smtClean="0">
                <a:solidFill>
                  <a:srgbClr val="0070C0"/>
                </a:solidFill>
              </a:rPr>
              <a:t>new</a:t>
            </a:r>
            <a:r>
              <a:rPr lang="en-US" altLang="en-US" sz="2200" dirty="0" smtClean="0">
                <a:solidFill>
                  <a:srgbClr val="070000"/>
                </a:solidFill>
              </a:rPr>
              <a:t>).</a:t>
            </a:r>
          </a:p>
        </p:txBody>
      </p:sp>
      <p:sp>
        <p:nvSpPr>
          <p:cNvPr id="99332" name="TextBox 4"/>
          <p:cNvSpPr txBox="1">
            <a:spLocks noChangeArrowheads="1"/>
          </p:cNvSpPr>
          <p:nvPr/>
        </p:nvSpPr>
        <p:spPr bwMode="auto">
          <a:xfrm>
            <a:off x="41910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Full &amp; Open Comp.</a:t>
            </a:r>
            <a:r>
              <a:rPr lang="en-US" altLang="en-US" sz="1400" dirty="0">
                <a:latin typeface="Arial" panose="020B0604020202020204" pitchFamily="34" charset="0"/>
              </a:rPr>
              <a:t>                         </a:t>
            </a:r>
            <a:r>
              <a:rPr lang="en-US" altLang="en-US" sz="1400" b="1" dirty="0">
                <a:latin typeface="Arial" panose="020B0604020202020204" pitchFamily="34" charset="0"/>
              </a:rPr>
              <a:t>Contractor Exclusions                  Geographical Pref.</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10" name="Rounded Rectangle 9"/>
          <p:cNvSpPr/>
          <p:nvPr/>
        </p:nvSpPr>
        <p:spPr>
          <a:xfrm>
            <a:off x="527049" y="706438"/>
            <a:ext cx="5017223"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Competition</a:t>
            </a:r>
          </a:p>
        </p:txBody>
      </p:sp>
      <p:sp>
        <p:nvSpPr>
          <p:cNvPr id="16387" name="Content Placeholder 2"/>
          <p:cNvSpPr>
            <a:spLocks noGrp="1"/>
          </p:cNvSpPr>
          <p:nvPr>
            <p:ph sz="quarter" idx="1"/>
          </p:nvPr>
        </p:nvSpPr>
        <p:spPr>
          <a:xfrm>
            <a:off x="301625" y="1527175"/>
            <a:ext cx="8504238" cy="5137150"/>
          </a:xfrm>
        </p:spPr>
        <p:txBody>
          <a:bodyPr/>
          <a:lstStyle/>
          <a:p>
            <a:pPr marL="228600" indent="-228600" defTabSz="912813" eaLnBrk="1" hangingPunct="1"/>
            <a:r>
              <a:rPr lang="en-US" altLang="en-US" sz="2200" dirty="0" smtClean="0">
                <a:solidFill>
                  <a:srgbClr val="070000"/>
                </a:solidFill>
              </a:rPr>
              <a:t>A non-Federal entity must conduct procurements in a manner that </a:t>
            </a:r>
            <a:r>
              <a:rPr lang="en-US" altLang="en-US" sz="2200" b="1" i="1" dirty="0" smtClean="0">
                <a:solidFill>
                  <a:srgbClr val="070000"/>
                </a:solidFill>
              </a:rPr>
              <a:t>prohibits</a:t>
            </a:r>
            <a:r>
              <a:rPr lang="en-US" altLang="en-US" sz="2200" dirty="0" smtClean="0">
                <a:solidFill>
                  <a:srgbClr val="070000"/>
                </a:solidFill>
              </a:rPr>
              <a:t> the use of statutorily or administratively imposed state, local, or tribal </a:t>
            </a:r>
            <a:r>
              <a:rPr lang="en-US" altLang="en-US" sz="2200" i="1" u="sng" dirty="0" smtClean="0">
                <a:solidFill>
                  <a:srgbClr val="070000"/>
                </a:solidFill>
              </a:rPr>
              <a:t>geographical preferences </a:t>
            </a:r>
            <a:r>
              <a:rPr lang="en-US" altLang="en-US" sz="2200" dirty="0" smtClean="0">
                <a:solidFill>
                  <a:srgbClr val="070000"/>
                </a:solidFill>
              </a:rPr>
              <a:t>in the evaluation of bids or proposals, except where Federal law expressly mandates or encourages geographical mandates.</a:t>
            </a:r>
          </a:p>
        </p:txBody>
      </p:sp>
      <p:sp>
        <p:nvSpPr>
          <p:cNvPr id="99332" name="TextBox 4"/>
          <p:cNvSpPr txBox="1">
            <a:spLocks noChangeArrowheads="1"/>
          </p:cNvSpPr>
          <p:nvPr/>
        </p:nvSpPr>
        <p:spPr bwMode="auto">
          <a:xfrm>
            <a:off x="41910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Full &amp; Open Comp.</a:t>
            </a:r>
            <a:r>
              <a:rPr lang="en-US" altLang="en-US" sz="1400" dirty="0">
                <a:latin typeface="Arial" panose="020B0604020202020204" pitchFamily="34" charset="0"/>
              </a:rPr>
              <a:t>                         </a:t>
            </a:r>
            <a:r>
              <a:rPr lang="en-US" altLang="en-US" sz="1400" b="1" dirty="0">
                <a:latin typeface="Arial" panose="020B0604020202020204" pitchFamily="34" charset="0"/>
              </a:rPr>
              <a:t>Contractor Exclusions                  Geographical Pref.</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8" name="Rounded Rectangle 7"/>
          <p:cNvSpPr/>
          <p:nvPr/>
        </p:nvSpPr>
        <p:spPr>
          <a:xfrm>
            <a:off x="6029024" y="685799"/>
            <a:ext cx="1993900" cy="3524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873776127"/>
              </p:ext>
            </p:extLst>
          </p:nvPr>
        </p:nvGraphicFramePr>
        <p:xfrm>
          <a:off x="2512820" y="2750926"/>
          <a:ext cx="5700111" cy="37980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90587221"/>
      </p:ext>
    </p:extLst>
  </p:cSld>
  <p:clrMapOvr>
    <a:masterClrMapping/>
  </p:clrMapOvr>
  <p:transition spd="slow">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Competition</a:t>
            </a:r>
          </a:p>
        </p:txBody>
      </p:sp>
      <p:sp>
        <p:nvSpPr>
          <p:cNvPr id="16387" name="Content Placeholder 2"/>
          <p:cNvSpPr>
            <a:spLocks noGrp="1"/>
          </p:cNvSpPr>
          <p:nvPr>
            <p:ph sz="quarter" idx="1"/>
          </p:nvPr>
        </p:nvSpPr>
        <p:spPr>
          <a:xfrm>
            <a:off x="301625" y="1527175"/>
            <a:ext cx="8504238" cy="5137150"/>
          </a:xfrm>
        </p:spPr>
        <p:txBody>
          <a:bodyPr/>
          <a:lstStyle/>
          <a:p>
            <a:pPr marL="273050" lvl="1" defTabSz="912813" eaLnBrk="1" hangingPunct="1">
              <a:buClr>
                <a:schemeClr val="accent1"/>
              </a:buClr>
              <a:buSzPct val="85000"/>
              <a:buFont typeface="Wingdings 2" panose="05020102010507070707" pitchFamily="18" charset="2"/>
              <a:buChar char=""/>
            </a:pPr>
            <a:r>
              <a:rPr lang="en-US" altLang="en-US" sz="2400" b="1" u="sng" smtClean="0">
                <a:solidFill>
                  <a:srgbClr val="070000"/>
                </a:solidFill>
              </a:rPr>
              <a:t>Pre-Qualified Lists</a:t>
            </a:r>
            <a:r>
              <a:rPr lang="en-US" altLang="en-US" sz="2400" b="1" smtClean="0">
                <a:solidFill>
                  <a:srgbClr val="070000"/>
                </a:solidFill>
              </a:rPr>
              <a:t> </a:t>
            </a:r>
            <a:r>
              <a:rPr lang="en-US" altLang="en-US" sz="2400" smtClean="0">
                <a:solidFill>
                  <a:srgbClr val="070000"/>
                </a:solidFill>
              </a:rPr>
              <a:t>– A non-Federal entity may use pre-qualified lists of persons, firms, or products, subject to certain conditions:</a:t>
            </a:r>
          </a:p>
          <a:p>
            <a:pPr marL="547688"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Sufficient competition amongst the contractors on the pre-qualified list for full &amp; open competition; and</a:t>
            </a:r>
          </a:p>
          <a:p>
            <a:pPr marL="547688"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May not preclude potential bidders or offerors from qualifying during the solicitation period.</a:t>
            </a:r>
          </a:p>
          <a:p>
            <a:pPr marL="273050" lvl="1" defTabSz="912813" eaLnBrk="1" hangingPunct="1">
              <a:buClr>
                <a:schemeClr val="accent1"/>
              </a:buClr>
              <a:buSzPct val="85000"/>
              <a:buFont typeface="Wingdings 2" panose="05020102010507070707" pitchFamily="18" charset="2"/>
              <a:buChar char=""/>
            </a:pPr>
            <a:r>
              <a:rPr lang="en-US" altLang="en-US" sz="2400" b="1" u="sng" smtClean="0">
                <a:solidFill>
                  <a:srgbClr val="070000"/>
                </a:solidFill>
              </a:rPr>
              <a:t>Advanced Contracts</a:t>
            </a:r>
            <a:r>
              <a:rPr lang="en-US" altLang="en-US" sz="2400" b="1" smtClean="0">
                <a:solidFill>
                  <a:srgbClr val="070000"/>
                </a:solidFill>
              </a:rPr>
              <a:t> </a:t>
            </a:r>
            <a:r>
              <a:rPr lang="en-US" altLang="en-US" sz="2400" smtClean="0">
                <a:solidFill>
                  <a:srgbClr val="070000"/>
                </a:solidFill>
              </a:rPr>
              <a:t>– A non-Federal entity may award and use a pre-positioned contract, if:</a:t>
            </a:r>
          </a:p>
          <a:p>
            <a:pPr marL="547688"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All Federal procurement standards have been met; and</a:t>
            </a:r>
          </a:p>
          <a:p>
            <a:pPr marL="547688"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The scope of work is adequate to encompass the anticipated work.</a:t>
            </a:r>
          </a:p>
        </p:txBody>
      </p:sp>
      <p:sp>
        <p:nvSpPr>
          <p:cNvPr id="101380" name="TextBox 4"/>
          <p:cNvSpPr txBox="1">
            <a:spLocks noChangeArrowheads="1"/>
          </p:cNvSpPr>
          <p:nvPr/>
        </p:nvSpPr>
        <p:spPr bwMode="auto">
          <a:xfrm>
            <a:off x="419100" y="708025"/>
            <a:ext cx="8229600" cy="307777"/>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Pre-Qualified </a:t>
            </a:r>
            <a:r>
              <a:rPr lang="en-US" altLang="en-US" sz="1400" b="1" dirty="0" smtClean="0">
                <a:latin typeface="Arial" panose="020B0604020202020204" pitchFamily="34" charset="0"/>
              </a:rPr>
              <a:t>Lists                            </a:t>
            </a:r>
            <a:r>
              <a:rPr lang="en-US" altLang="en-US" sz="1400" b="1" dirty="0">
                <a:latin typeface="Arial" panose="020B0604020202020204" pitchFamily="34" charset="0"/>
              </a:rPr>
              <a:t>Advanced Contracts   	        Restrictive of Comp</a:t>
            </a:r>
            <a:r>
              <a:rPr lang="en-US" altLang="en-US" sz="1400" b="1" dirty="0" smtClean="0">
                <a:latin typeface="Arial" panose="020B0604020202020204" pitchFamily="34" charset="0"/>
              </a:rPr>
              <a:t>.</a:t>
            </a:r>
            <a:r>
              <a:rPr lang="en-US" altLang="en-US" sz="1400" dirty="0" smtClean="0">
                <a:latin typeface="Arial" panose="020B0604020202020204" pitchFamily="34" charset="0"/>
              </a:rPr>
              <a:t>             </a:t>
            </a:r>
            <a:endParaRPr lang="en-US" altLang="en-US" sz="1400" b="1" dirty="0">
              <a:latin typeface="Arial" panose="020B0604020202020204" pitchFamily="34" charset="0"/>
            </a:endParaRPr>
          </a:p>
        </p:txBody>
      </p:sp>
      <p:sp>
        <p:nvSpPr>
          <p:cNvPr id="10" name="Rounded Rectangle 9"/>
          <p:cNvSpPr/>
          <p:nvPr/>
        </p:nvSpPr>
        <p:spPr>
          <a:xfrm>
            <a:off x="527050" y="706438"/>
            <a:ext cx="4994074"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9" name="TextBox 8"/>
          <p:cNvSpPr txBox="1">
            <a:spLocks noChangeArrowheads="1"/>
          </p:cNvSpPr>
          <p:nvPr/>
        </p:nvSpPr>
        <p:spPr bwMode="auto">
          <a:xfrm>
            <a:off x="3299950" y="2296897"/>
            <a:ext cx="3158723" cy="461665"/>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i="1">
                <a:solidFill>
                  <a:schemeClr val="bg1"/>
                </a:solidFill>
                <a:latin typeface="Arial" panose="020B0604020202020204" pitchFamily="34" charset="0"/>
              </a:rPr>
              <a:t>Not a contract!!!</a:t>
            </a:r>
          </a:p>
        </p:txBody>
      </p:sp>
      <p:sp>
        <p:nvSpPr>
          <p:cNvPr id="11" name="TextBox 10"/>
          <p:cNvSpPr txBox="1">
            <a:spLocks noChangeArrowheads="1"/>
          </p:cNvSpPr>
          <p:nvPr/>
        </p:nvSpPr>
        <p:spPr bwMode="auto">
          <a:xfrm>
            <a:off x="3130188" y="5721995"/>
            <a:ext cx="2211388" cy="461665"/>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i="1" dirty="0">
                <a:solidFill>
                  <a:schemeClr val="bg1"/>
                </a:solidFill>
                <a:latin typeface="Arial" panose="020B0604020202020204" pitchFamily="34" charset="0"/>
              </a:rPr>
              <a:t>Is a contract</a:t>
            </a:r>
            <a:r>
              <a:rPr lang="en-US" altLang="en-US" sz="2400" i="1" dirty="0" smtClean="0">
                <a:solidFill>
                  <a:schemeClr val="bg1"/>
                </a:solidFill>
                <a:latin typeface="Arial" panose="020B0604020202020204" pitchFamily="34" charset="0"/>
              </a:rPr>
              <a:t>!!!</a:t>
            </a:r>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1625" y="174625"/>
            <a:ext cx="8534400" cy="758825"/>
          </a:xfrm>
        </p:spPr>
        <p:txBody>
          <a:bodyPr/>
          <a:lstStyle/>
          <a:p>
            <a:pPr algn="l" eaLnBrk="1" hangingPunct="1"/>
            <a:r>
              <a:rPr lang="en-US" altLang="en-US" sz="3200" b="1" dirty="0" smtClean="0">
                <a:solidFill>
                  <a:srgbClr val="7B9899"/>
                </a:solidFill>
              </a:rPr>
              <a:t>Scope</a:t>
            </a:r>
          </a:p>
        </p:txBody>
      </p:sp>
      <p:sp>
        <p:nvSpPr>
          <p:cNvPr id="15363" name="Content Placeholder 2"/>
          <p:cNvSpPr>
            <a:spLocks noGrp="1"/>
          </p:cNvSpPr>
          <p:nvPr>
            <p:ph sz="quarter" idx="1"/>
          </p:nvPr>
        </p:nvSpPr>
        <p:spPr>
          <a:xfrm>
            <a:off x="331788" y="1439863"/>
            <a:ext cx="8504237" cy="4384675"/>
          </a:xfrm>
        </p:spPr>
        <p:txBody>
          <a:bodyPr/>
          <a:lstStyle/>
          <a:p>
            <a:pPr eaLnBrk="1" hangingPunct="1"/>
            <a:r>
              <a:rPr lang="en-US" altLang="en-US" sz="2200" dirty="0" smtClean="0"/>
              <a:t>The focus of this presentation is the current procurement standards under the </a:t>
            </a:r>
            <a:r>
              <a:rPr lang="en-US" altLang="en-US" sz="2200" i="1" dirty="0" smtClean="0"/>
              <a:t>Uniform Administrative Requirements, Cost Principles, and Audit Requirements for Federal Awards</a:t>
            </a:r>
            <a:r>
              <a:rPr lang="en-US" altLang="en-US" sz="2200" dirty="0" smtClean="0"/>
              <a:t> (“</a:t>
            </a:r>
            <a:r>
              <a:rPr lang="en-US" altLang="en-US" sz="2200" i="1" dirty="0" smtClean="0"/>
              <a:t>Uniform Rules</a:t>
            </a:r>
            <a:r>
              <a:rPr lang="en-US" altLang="en-US" sz="2200" dirty="0" smtClean="0"/>
              <a:t>”), which are codified at 2 C.F.R. §§ 200.317 through 200.326 and supersede the procurement regulations formerly in effect.</a:t>
            </a:r>
          </a:p>
          <a:p>
            <a:pPr eaLnBrk="1" hangingPunct="1"/>
            <a:r>
              <a:rPr lang="en-US" altLang="en-US" sz="2200" dirty="0" smtClean="0"/>
              <a:t>This presentation does not address other requirements imposed by Federal law, executive orders, other regulations, or the remainder of the Uniform Rules.</a:t>
            </a:r>
          </a:p>
        </p:txBody>
      </p:sp>
    </p:spTree>
    <p:extLst>
      <p:ext uri="{BB962C8B-B14F-4D97-AF65-F5344CB8AC3E}">
        <p14:creationId xmlns:p14="http://schemas.microsoft.com/office/powerpoint/2010/main" val="1794427498"/>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Competition</a:t>
            </a:r>
          </a:p>
        </p:txBody>
      </p:sp>
      <p:sp>
        <p:nvSpPr>
          <p:cNvPr id="103427" name="Content Placeholder 2"/>
          <p:cNvSpPr>
            <a:spLocks noGrp="1"/>
          </p:cNvSpPr>
          <p:nvPr>
            <p:ph sz="quarter" idx="1"/>
          </p:nvPr>
        </p:nvSpPr>
        <p:spPr>
          <a:xfrm>
            <a:off x="301625" y="1527175"/>
            <a:ext cx="8504238" cy="5137150"/>
          </a:xfrm>
        </p:spPr>
        <p:txBody>
          <a:bodyPr/>
          <a:lstStyle/>
          <a:p>
            <a:pPr marL="273050" lvl="1" defTabSz="912813" eaLnBrk="1" hangingPunct="1">
              <a:buClr>
                <a:schemeClr val="accent1"/>
              </a:buClr>
              <a:buSzPct val="85000"/>
              <a:buFont typeface="Wingdings 2" panose="05020102010507070707" pitchFamily="18" charset="2"/>
              <a:buChar char=""/>
            </a:pPr>
            <a:r>
              <a:rPr lang="en-US" altLang="en-US" smtClean="0">
                <a:solidFill>
                  <a:srgbClr val="070000"/>
                </a:solidFill>
              </a:rPr>
              <a:t>Also known as pre-awarded, pre-positioned, or existing contracts (among others).</a:t>
            </a:r>
          </a:p>
          <a:p>
            <a:pPr marL="273050" lvl="1" defTabSz="912813" eaLnBrk="1" hangingPunct="1">
              <a:buClr>
                <a:schemeClr val="accent1"/>
              </a:buClr>
              <a:buSzPct val="85000"/>
              <a:buFont typeface="Wingdings 2" panose="05020102010507070707" pitchFamily="18" charset="2"/>
              <a:buChar char=""/>
            </a:pPr>
            <a:r>
              <a:rPr lang="en-US" altLang="en-US" smtClean="0">
                <a:solidFill>
                  <a:srgbClr val="070000"/>
                </a:solidFill>
              </a:rPr>
              <a:t>A contract that was awarded prior to the issuance of the current Federal procurement standards may still be used after Dec. 26, 2014 – if certain conditions are met:</a:t>
            </a:r>
          </a:p>
          <a:p>
            <a:pPr marL="546100"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(1) The existing contract must have been in compliance with the Federal procurement standards that were applicable at the time the contract was solicited and awarded.</a:t>
            </a:r>
          </a:p>
          <a:p>
            <a:pPr marL="546100"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(2) The subrecipient must re-examine the contract to ensure that it complies with the current Federal procurement standards – some of which have been revised, but most of which have become more permissive.</a:t>
            </a:r>
          </a:p>
        </p:txBody>
      </p:sp>
      <p:sp>
        <p:nvSpPr>
          <p:cNvPr id="10" name="Rounded Rectangle 9"/>
          <p:cNvSpPr/>
          <p:nvPr/>
        </p:nvSpPr>
        <p:spPr>
          <a:xfrm>
            <a:off x="3389313" y="706438"/>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6" name="TextBox 4"/>
          <p:cNvSpPr txBox="1">
            <a:spLocks noChangeArrowheads="1"/>
          </p:cNvSpPr>
          <p:nvPr/>
        </p:nvSpPr>
        <p:spPr bwMode="auto">
          <a:xfrm>
            <a:off x="419100" y="708025"/>
            <a:ext cx="8229600" cy="307777"/>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Pre-Qualified </a:t>
            </a:r>
            <a:r>
              <a:rPr lang="en-US" altLang="en-US" sz="1400" b="1" dirty="0" smtClean="0">
                <a:latin typeface="Arial" panose="020B0604020202020204" pitchFamily="34" charset="0"/>
              </a:rPr>
              <a:t>Lists                            </a:t>
            </a:r>
            <a:r>
              <a:rPr lang="en-US" altLang="en-US" sz="1400" b="1" dirty="0">
                <a:latin typeface="Arial" panose="020B0604020202020204" pitchFamily="34" charset="0"/>
              </a:rPr>
              <a:t>Advanced Contracts   	        Restrictive of Comp</a:t>
            </a:r>
            <a:r>
              <a:rPr lang="en-US" altLang="en-US" sz="1400" b="1" dirty="0" smtClean="0">
                <a:latin typeface="Arial" panose="020B0604020202020204" pitchFamily="34" charset="0"/>
              </a:rPr>
              <a:t>.</a:t>
            </a:r>
            <a:r>
              <a:rPr lang="en-US" altLang="en-US" sz="1400" dirty="0" smtClean="0">
                <a:latin typeface="Arial" panose="020B0604020202020204" pitchFamily="34" charset="0"/>
              </a:rPr>
              <a:t>             </a:t>
            </a:r>
            <a:endParaRPr lang="en-US" altLang="en-US" sz="1400" b="1" dirty="0">
              <a:latin typeface="Arial" panose="020B0604020202020204" pitchFamily="34" charset="0"/>
            </a:endParaRPr>
          </a:p>
        </p:txBody>
      </p:sp>
    </p:spTree>
  </p:cSld>
  <p:clrMapOvr>
    <a:masterClrMapping/>
  </p:clrMapOvr>
  <p:transition spd="slow">
    <p:blinds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Competition</a:t>
            </a:r>
          </a:p>
        </p:txBody>
      </p:sp>
      <p:sp>
        <p:nvSpPr>
          <p:cNvPr id="105475" name="Content Placeholder 2"/>
          <p:cNvSpPr>
            <a:spLocks noGrp="1"/>
          </p:cNvSpPr>
          <p:nvPr>
            <p:ph sz="quarter" idx="1"/>
          </p:nvPr>
        </p:nvSpPr>
        <p:spPr>
          <a:xfrm>
            <a:off x="301625" y="1527175"/>
            <a:ext cx="8504238" cy="5137150"/>
          </a:xfrm>
        </p:spPr>
        <p:txBody>
          <a:bodyPr/>
          <a:lstStyle/>
          <a:p>
            <a:pPr marL="546100"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(3) Where there has been a change in the new procurement standards and the existing contract is non-compliant, the subrecipient must determine under local, state, or tribal procurement law, whether a contract modification is legally permissible to bring the contract into compliance;</a:t>
            </a:r>
          </a:p>
          <a:p>
            <a:pPr marL="546100"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(4) The subrecipient would have to determine that the existing contract’s scope of work was broad enough to cover the type and extent of work now contemplated – out of scope work cannot be included in an existing contract; and</a:t>
            </a:r>
          </a:p>
          <a:p>
            <a:pPr marL="546100" lvl="2" defTabSz="912813" eaLnBrk="1" hangingPunct="1">
              <a:buClr>
                <a:schemeClr val="accent1"/>
              </a:buClr>
              <a:buSzPct val="85000"/>
              <a:buFont typeface="Wingdings 2" panose="05020102010507070707" pitchFamily="18" charset="2"/>
              <a:buChar char=""/>
            </a:pPr>
            <a:r>
              <a:rPr lang="en-US" altLang="en-US" smtClean="0">
                <a:solidFill>
                  <a:srgbClr val="070000"/>
                </a:solidFill>
              </a:rPr>
              <a:t>(5) The subrecipient would have to reassess whether the age of the existing contract is a problem as it relates to whether the associated prices/costs remain fair and reasonable due to the passage of time (e.g., a 4-5 year old contract should probably be re-competed).</a:t>
            </a:r>
          </a:p>
        </p:txBody>
      </p:sp>
      <p:sp>
        <p:nvSpPr>
          <p:cNvPr id="10" name="Rounded Rectangle 9"/>
          <p:cNvSpPr/>
          <p:nvPr/>
        </p:nvSpPr>
        <p:spPr>
          <a:xfrm>
            <a:off x="3389313" y="706438"/>
            <a:ext cx="22034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6" name="TextBox 4"/>
          <p:cNvSpPr txBox="1">
            <a:spLocks noChangeArrowheads="1"/>
          </p:cNvSpPr>
          <p:nvPr/>
        </p:nvSpPr>
        <p:spPr bwMode="auto">
          <a:xfrm>
            <a:off x="419100" y="708025"/>
            <a:ext cx="8229600" cy="307777"/>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Pre-Qualified </a:t>
            </a:r>
            <a:r>
              <a:rPr lang="en-US" altLang="en-US" sz="1400" b="1" dirty="0" smtClean="0">
                <a:latin typeface="Arial" panose="020B0604020202020204" pitchFamily="34" charset="0"/>
              </a:rPr>
              <a:t>Lists                            </a:t>
            </a:r>
            <a:r>
              <a:rPr lang="en-US" altLang="en-US" sz="1400" b="1" dirty="0">
                <a:latin typeface="Arial" panose="020B0604020202020204" pitchFamily="34" charset="0"/>
              </a:rPr>
              <a:t>Advanced Contracts   	        Restrictive of Comp</a:t>
            </a:r>
            <a:r>
              <a:rPr lang="en-US" altLang="en-US" sz="1400" b="1" dirty="0" smtClean="0">
                <a:latin typeface="Arial" panose="020B0604020202020204" pitchFamily="34" charset="0"/>
              </a:rPr>
              <a:t>.</a:t>
            </a:r>
            <a:r>
              <a:rPr lang="en-US" altLang="en-US" sz="1400" dirty="0" smtClean="0">
                <a:latin typeface="Arial" panose="020B0604020202020204" pitchFamily="34" charset="0"/>
              </a:rPr>
              <a:t>             </a:t>
            </a:r>
            <a:endParaRPr lang="en-US" altLang="en-US" sz="1400" b="1" dirty="0">
              <a:latin typeface="Arial" panose="020B0604020202020204" pitchFamily="34" charset="0"/>
            </a:endParaRPr>
          </a:p>
        </p:txBody>
      </p:sp>
    </p:spTree>
  </p:cSld>
  <p:clrMapOvr>
    <a:masterClrMapping/>
  </p:clrMapOvr>
  <p:transition spd="slow">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t>Hypothetical: Pre-Qualified List</a:t>
            </a:r>
            <a:endParaRPr lang="en-US" sz="3200" b="1" dirty="0"/>
          </a:p>
        </p:txBody>
      </p:sp>
      <p:sp>
        <p:nvSpPr>
          <p:cNvPr id="140291" name="Content Placeholder 2"/>
          <p:cNvSpPr>
            <a:spLocks noGrp="1"/>
          </p:cNvSpPr>
          <p:nvPr>
            <p:ph sz="quarter" idx="1"/>
          </p:nvPr>
        </p:nvSpPr>
        <p:spPr>
          <a:xfrm>
            <a:off x="141288" y="1404938"/>
            <a:ext cx="8869362" cy="4387850"/>
          </a:xfrm>
        </p:spPr>
        <p:txBody>
          <a:bodyPr/>
          <a:lstStyle/>
          <a:p>
            <a:pPr marL="0" lvl="1" indent="0" defTabSz="912813">
              <a:spcBef>
                <a:spcPct val="60000"/>
              </a:spcBef>
              <a:buFont typeface="Wingdings" panose="05000000000000000000" pitchFamily="2" charset="2"/>
              <a:buNone/>
            </a:pPr>
            <a:r>
              <a:rPr lang="en-US" altLang="en-US" smtClean="0">
                <a:solidFill>
                  <a:schemeClr val="tx1"/>
                </a:solidFill>
              </a:rPr>
              <a:t>City, after publicly advertising a request for qualifications, pre-qualifies three debris removal contractors for potential use during a future event.  Later that same year, a category 5 hurricane impacts the State of Z, causing widespread damage and debris.  Knowing debris removal will continue for approximately six months, the City uses the procurement by sealed bids method among the three contractors to meet the debris removal requirement.  Contractor, who is not among the list of three, contacts the City during the solicitation period and wants to submit a request for qualifications and subsequent bid.  The City denies this request </a:t>
            </a:r>
            <a:br>
              <a:rPr lang="en-US" altLang="en-US" smtClean="0">
                <a:solidFill>
                  <a:schemeClr val="tx1"/>
                </a:solidFill>
              </a:rPr>
            </a:br>
            <a:r>
              <a:rPr lang="en-US" altLang="en-US" smtClean="0">
                <a:solidFill>
                  <a:schemeClr val="tx1"/>
                </a:solidFill>
              </a:rPr>
              <a:t>during the solicitation period.  </a:t>
            </a:r>
          </a:p>
          <a:p>
            <a:pPr marL="0" lvl="1" indent="0" defTabSz="912813">
              <a:spcBef>
                <a:spcPct val="60000"/>
              </a:spcBef>
              <a:buFont typeface="Wingdings" panose="05000000000000000000" pitchFamily="2" charset="2"/>
              <a:buNone/>
            </a:pPr>
            <a:r>
              <a:rPr lang="en-US" altLang="en-US" smtClean="0">
                <a:solidFill>
                  <a:schemeClr val="tx1"/>
                </a:solidFill>
              </a:rPr>
              <a:t>Does such a denial comport with 2 C.F.R. </a:t>
            </a:r>
            <a:r>
              <a:rPr lang="en-US" altLang="en-US" smtClean="0">
                <a:solidFill>
                  <a:schemeClr val="tx1"/>
                </a:solidFill>
                <a:ea typeface="Arial Unicode MS" panose="020B0604020202020204" pitchFamily="34" charset="-128"/>
                <a:cs typeface="Arial Unicode MS" panose="020B0604020202020204" pitchFamily="34" charset="-128"/>
              </a:rPr>
              <a:t>§ 200.319(d)?</a:t>
            </a:r>
            <a:endParaRPr lang="en-US" altLang="en-US" smtClean="0">
              <a:solidFill>
                <a:schemeClr val="tx1"/>
              </a:solidFill>
            </a:endParaRPr>
          </a:p>
          <a:p>
            <a:pPr marL="0" indent="0" defTabSz="912813">
              <a:buFont typeface="Wingdings 2" panose="05020102010507070707" pitchFamily="18" charset="2"/>
              <a:buNone/>
            </a:pPr>
            <a:endParaRPr lang="en-US" altLang="en-US" smtClean="0"/>
          </a:p>
        </p:txBody>
      </p:sp>
      <p:grpSp>
        <p:nvGrpSpPr>
          <p:cNvPr id="8" name="Group 7"/>
          <p:cNvGrpSpPr>
            <a:grpSpLocks/>
          </p:cNvGrpSpPr>
          <p:nvPr/>
        </p:nvGrpSpPr>
        <p:grpSpPr bwMode="auto">
          <a:xfrm>
            <a:off x="7124700" y="4652963"/>
            <a:ext cx="1825625" cy="1981200"/>
            <a:chOff x="1537398" y="291402"/>
            <a:chExt cx="6199833" cy="5807947"/>
          </a:xfrm>
        </p:grpSpPr>
        <p:pic>
          <p:nvPicPr>
            <p:cNvPr id="140297" name="Picture 8"/>
            <p:cNvPicPr>
              <a:picLocks noChangeAspect="1"/>
            </p:cNvPicPr>
            <p:nvPr/>
          </p:nvPicPr>
          <p:blipFill>
            <a:blip r:embed="rId3">
              <a:extLst>
                <a:ext uri="{28A0092B-C50C-407E-A947-70E740481C1C}">
                  <a14:useLocalDpi xmlns:a14="http://schemas.microsoft.com/office/drawing/2010/main" val="0"/>
                </a:ext>
              </a:extLst>
            </a:blip>
            <a:srcRect l="5751" t="4250" r="3847" b="11063"/>
            <a:stretch>
              <a:fillRect/>
            </a:stretch>
          </p:blipFill>
          <p:spPr bwMode="auto">
            <a:xfrm>
              <a:off x="1537398" y="291402"/>
              <a:ext cx="6199833" cy="58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8" name="Picture 9"/>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6838" y="4978400"/>
            <a:ext cx="3524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727123"/>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a:xfrm>
            <a:off x="141288" y="1506538"/>
            <a:ext cx="8869362" cy="5153025"/>
          </a:xfrm>
        </p:spPr>
        <p:txBody>
          <a:bodyPr/>
          <a:lstStyle/>
          <a:p>
            <a:pPr marL="0" indent="0" defTabSz="912813">
              <a:buFont typeface="Wingdings" panose="05000000000000000000" pitchFamily="2" charset="2"/>
              <a:buNone/>
            </a:pPr>
            <a:r>
              <a:rPr lang="en-US" altLang="en-US" sz="2000" smtClean="0">
                <a:solidFill>
                  <a:srgbClr val="070000"/>
                </a:solidFill>
                <a:cs typeface="Arial" panose="020B0604020202020204" pitchFamily="34" charset="0"/>
              </a:rPr>
              <a:t>Powerful storms impact the City of P, resulting in torrential rainfall, flooding and damaging much of the city’s infrastructure.  Eight miles of underground natural gas pipelines were damaged, although the resulting damage did not result in emergency / exigent circumstances sufficient to meet the non-competitive procurement exception.  Instead, City of P plans on using a contractor under an existing contract to repair and replace the eight miles of damaged pipelines for $3 million.  </a:t>
            </a:r>
          </a:p>
          <a:p>
            <a:pPr marL="0" indent="0" defTabSz="912813">
              <a:buFont typeface="Wingdings" panose="05000000000000000000" pitchFamily="2" charset="2"/>
              <a:buNone/>
            </a:pPr>
            <a:r>
              <a:rPr lang="en-US" altLang="en-US" sz="2000" smtClean="0">
                <a:solidFill>
                  <a:srgbClr val="070000"/>
                </a:solidFill>
                <a:cs typeface="Arial" panose="020B0604020202020204" pitchFamily="34" charset="0"/>
              </a:rPr>
              <a:t>A review of the existing contract indicates that disaster-related repairs were anticipated; however, that section of the contract limits such repair work to no more than one mile and includes a not-to-exceed clause of $500,000.</a:t>
            </a:r>
          </a:p>
          <a:p>
            <a:pPr marL="0" indent="0" defTabSz="912813">
              <a:buFont typeface="Wingdings" panose="05000000000000000000" pitchFamily="2" charset="2"/>
              <a:buNone/>
            </a:pPr>
            <a:endParaRPr lang="en-US" altLang="en-US" sz="2000" smtClean="0">
              <a:solidFill>
                <a:srgbClr val="070000"/>
              </a:solidFill>
              <a:cs typeface="Arial" panose="020B0604020202020204" pitchFamily="34" charset="0"/>
            </a:endParaRPr>
          </a:p>
          <a:p>
            <a:pPr marL="0" indent="0" defTabSz="912813">
              <a:buFont typeface="Wingdings" panose="05000000000000000000" pitchFamily="2" charset="2"/>
              <a:buNone/>
            </a:pPr>
            <a:r>
              <a:rPr lang="en-US" altLang="en-US" sz="2000" smtClean="0">
                <a:solidFill>
                  <a:srgbClr val="070000"/>
                </a:solidFill>
                <a:cs typeface="Arial" panose="020B0604020202020204" pitchFamily="34" charset="0"/>
              </a:rPr>
              <a:t>Under this scenario, can the City of P utilize its existing </a:t>
            </a:r>
            <a:br>
              <a:rPr lang="en-US" altLang="en-US" sz="2000" smtClean="0">
                <a:solidFill>
                  <a:srgbClr val="070000"/>
                </a:solidFill>
                <a:cs typeface="Arial" panose="020B0604020202020204" pitchFamily="34" charset="0"/>
              </a:rPr>
            </a:br>
            <a:r>
              <a:rPr lang="en-US" altLang="en-US" sz="2000" smtClean="0">
                <a:solidFill>
                  <a:srgbClr val="070000"/>
                </a:solidFill>
                <a:cs typeface="Arial" panose="020B0604020202020204" pitchFamily="34" charset="0"/>
              </a:rPr>
              <a:t>contract to repair the damaged pipeline?</a:t>
            </a:r>
          </a:p>
          <a:p>
            <a:pPr marL="0" indent="0" defTabSz="912813">
              <a:buFont typeface="Wingdings" panose="05000000000000000000" pitchFamily="2" charset="2"/>
              <a:buNone/>
            </a:pPr>
            <a:endParaRPr lang="en-US" altLang="en-US" smtClean="0">
              <a:solidFill>
                <a:srgbClr val="070000"/>
              </a:solidFill>
              <a:cs typeface="Arial" panose="020B0604020202020204" pitchFamily="34" charset="0"/>
            </a:endParaRPr>
          </a:p>
          <a:p>
            <a:pPr marL="0" indent="0" defTabSz="912813">
              <a:buFont typeface="Wingdings" panose="05000000000000000000" pitchFamily="2" charset="2"/>
              <a:buNone/>
            </a:pPr>
            <a:endParaRPr lang="en-US" altLang="en-US" smtClean="0">
              <a:solidFill>
                <a:srgbClr val="070000"/>
              </a:solidFill>
              <a:cs typeface="Arial" panose="020B0604020202020204" pitchFamily="34" charset="0"/>
            </a:endParaRPr>
          </a:p>
          <a:p>
            <a:pPr marL="0" indent="0" defTabSz="912813">
              <a:buFont typeface="Wingdings" panose="05000000000000000000" pitchFamily="2" charset="2"/>
              <a:buNone/>
            </a:pPr>
            <a:endParaRPr lang="en-US" altLang="en-US" smtClean="0">
              <a:solidFill>
                <a:srgbClr val="070000"/>
              </a:solidFill>
              <a:cs typeface="Arial" panose="020B0604020202020204" pitchFamily="34" charset="0"/>
            </a:endParaRPr>
          </a:p>
        </p:txBody>
      </p:sp>
      <p:grpSp>
        <p:nvGrpSpPr>
          <p:cNvPr id="8" name="Group 7"/>
          <p:cNvGrpSpPr>
            <a:grpSpLocks/>
          </p:cNvGrpSpPr>
          <p:nvPr/>
        </p:nvGrpSpPr>
        <p:grpSpPr bwMode="auto">
          <a:xfrm>
            <a:off x="6605588" y="4678363"/>
            <a:ext cx="1989137" cy="1981200"/>
            <a:chOff x="1537398" y="291402"/>
            <a:chExt cx="6199833" cy="5807947"/>
          </a:xfrm>
        </p:grpSpPr>
        <p:pic>
          <p:nvPicPr>
            <p:cNvPr id="146441" name="Picture 8"/>
            <p:cNvPicPr>
              <a:picLocks noChangeAspect="1"/>
            </p:cNvPicPr>
            <p:nvPr/>
          </p:nvPicPr>
          <p:blipFill>
            <a:blip r:embed="rId3">
              <a:extLst>
                <a:ext uri="{28A0092B-C50C-407E-A947-70E740481C1C}">
                  <a14:useLocalDpi xmlns:a14="http://schemas.microsoft.com/office/drawing/2010/main" val="0"/>
                </a:ext>
              </a:extLst>
            </a:blip>
            <a:srcRect l="5751" t="4250" r="3847" b="11063"/>
            <a:stretch>
              <a:fillRect/>
            </a:stretch>
          </p:blipFill>
          <p:spPr bwMode="auto">
            <a:xfrm>
              <a:off x="1537398" y="291402"/>
              <a:ext cx="6199833" cy="58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9"/>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0750" y="5002213"/>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01625" y="228600"/>
            <a:ext cx="8534400" cy="758825"/>
          </a:xfrm>
        </p:spPr>
        <p:txBody>
          <a:bodyPr/>
          <a:lstStyle/>
          <a:p>
            <a:pPr algn="l">
              <a:defRPr/>
            </a:pPr>
            <a:r>
              <a:rPr lang="en-US" sz="3200" b="1" dirty="0" smtClean="0"/>
              <a:t>Hypothetical: Existing Contract</a:t>
            </a:r>
            <a:endParaRPr lang="en-US" sz="3200" b="1" dirty="0"/>
          </a:p>
        </p:txBody>
      </p:sp>
    </p:spTree>
    <p:extLst>
      <p:ext uri="{BB962C8B-B14F-4D97-AF65-F5344CB8AC3E}">
        <p14:creationId xmlns:p14="http://schemas.microsoft.com/office/powerpoint/2010/main" val="1352380469"/>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Competition</a:t>
            </a:r>
          </a:p>
        </p:txBody>
      </p:sp>
      <p:sp>
        <p:nvSpPr>
          <p:cNvPr id="16387" name="Content Placeholder 2"/>
          <p:cNvSpPr>
            <a:spLocks noGrp="1"/>
          </p:cNvSpPr>
          <p:nvPr>
            <p:ph sz="quarter" idx="1"/>
          </p:nvPr>
        </p:nvSpPr>
        <p:spPr>
          <a:xfrm>
            <a:off x="304800" y="1376363"/>
            <a:ext cx="8504238" cy="5137150"/>
          </a:xfrm>
        </p:spPr>
        <p:txBody>
          <a:bodyPr/>
          <a:lstStyle/>
          <a:p>
            <a:pPr marL="228600" indent="-228600" defTabSz="912813" eaLnBrk="1" hangingPunct="1">
              <a:spcBef>
                <a:spcPts val="1500"/>
              </a:spcBef>
            </a:pPr>
            <a:r>
              <a:rPr lang="en-US" altLang="en-US" sz="2200" dirty="0" smtClean="0">
                <a:ea typeface="MS PGothic" panose="020B0600070205080204" pitchFamily="34" charset="-128"/>
              </a:rPr>
              <a:t>The regulations identify 7 situations considered to be     </a:t>
            </a:r>
            <a:r>
              <a:rPr lang="en-US" altLang="en-US" sz="2200" i="1" u="sng" dirty="0" smtClean="0">
                <a:ea typeface="MS PGothic" panose="020B0600070205080204" pitchFamily="34" charset="-128"/>
              </a:rPr>
              <a:t>restrictive of competition</a:t>
            </a:r>
            <a:r>
              <a:rPr lang="en-US" altLang="en-US" sz="2200" i="1" dirty="0" smtClean="0">
                <a:ea typeface="MS PGothic" panose="020B0600070205080204" pitchFamily="34" charset="-128"/>
              </a:rPr>
              <a:t>                                                                         </a:t>
            </a:r>
            <a:r>
              <a:rPr lang="en-US" altLang="en-US" sz="2200" dirty="0" smtClean="0">
                <a:ea typeface="MS PGothic" panose="020B0600070205080204" pitchFamily="34" charset="-128"/>
              </a:rPr>
              <a:t>(2 C.F.R.</a:t>
            </a:r>
            <a:r>
              <a:rPr lang="en-US" alt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rPr>
              <a:t> § </a:t>
            </a:r>
            <a:r>
              <a:rPr lang="en-US" altLang="en-US" sz="2200" dirty="0" smtClean="0">
                <a:ea typeface="MS PGothic" panose="020B0600070205080204" pitchFamily="34" charset="-128"/>
              </a:rPr>
              <a:t>200.319(a)(1)-(7))</a:t>
            </a:r>
          </a:p>
        </p:txBody>
      </p:sp>
      <p:sp>
        <p:nvSpPr>
          <p:cNvPr id="107524" name="TextBox 4"/>
          <p:cNvSpPr txBox="1">
            <a:spLocks noChangeArrowheads="1"/>
          </p:cNvSpPr>
          <p:nvPr/>
        </p:nvSpPr>
        <p:spPr bwMode="auto">
          <a:xfrm>
            <a:off x="52705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Restrictive of Competition                Written Proc. Procedures                  </a:t>
            </a:r>
            <a:r>
              <a:rPr lang="en-US" altLang="en-US" sz="1400">
                <a:latin typeface="Arial" panose="020B0604020202020204" pitchFamily="34" charset="0"/>
              </a:rPr>
              <a:t>	              </a:t>
            </a:r>
            <a:endParaRPr lang="en-US" altLang="en-US" sz="1400" b="1">
              <a:latin typeface="Arial" panose="020B0604020202020204" pitchFamily="34" charset="0"/>
            </a:endParaRPr>
          </a:p>
        </p:txBody>
      </p:sp>
      <p:sp>
        <p:nvSpPr>
          <p:cNvPr id="10" name="Rounded Rectangle 9"/>
          <p:cNvSpPr/>
          <p:nvPr/>
        </p:nvSpPr>
        <p:spPr>
          <a:xfrm>
            <a:off x="527050" y="706438"/>
            <a:ext cx="23558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5" name="Rectangle 4"/>
          <p:cNvSpPr/>
          <p:nvPr/>
        </p:nvSpPr>
        <p:spPr>
          <a:xfrm>
            <a:off x="3162300" y="2400300"/>
            <a:ext cx="4208463" cy="3968750"/>
          </a:xfrm>
          <a:prstGeom prst="rect">
            <a:avLst/>
          </a:prstGeom>
          <a:noFill/>
          <a:ln>
            <a:noFill/>
          </a:ln>
        </p:spPr>
        <p:style>
          <a:lnRef idx="2">
            <a:schemeClr val="accent6"/>
          </a:lnRef>
          <a:fillRef idx="1002">
            <a:schemeClr val="dk1"/>
          </a:fillRef>
          <a:effectRef idx="0">
            <a:schemeClr val="accent6"/>
          </a:effectRef>
          <a:fontRef idx="minor">
            <a:schemeClr val="dk1"/>
          </a:fontRef>
        </p:style>
        <p:txBody>
          <a:bodyPr anchor="ctr"/>
          <a:lstStyle/>
          <a:p>
            <a:pPr algn="ctr">
              <a:defRPr/>
            </a:pPr>
            <a:endParaRPr lang="en-US"/>
          </a:p>
        </p:txBody>
      </p:sp>
      <p:sp>
        <p:nvSpPr>
          <p:cNvPr id="9" name="TextBox 8"/>
          <p:cNvSpPr txBox="1">
            <a:spLocks noChangeArrowheads="1"/>
          </p:cNvSpPr>
          <p:nvPr/>
        </p:nvSpPr>
        <p:spPr bwMode="auto">
          <a:xfrm>
            <a:off x="766763" y="2409702"/>
            <a:ext cx="680308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AutoNum type="arabicParenBoth"/>
            </a:pPr>
            <a:r>
              <a:rPr lang="en-US" altLang="en-US" sz="2000" dirty="0">
                <a:latin typeface="Arial" panose="020B0604020202020204" pitchFamily="34" charset="0"/>
              </a:rPr>
              <a:t>Placing unreasonable requirements in order for firms to qualify;</a:t>
            </a:r>
          </a:p>
          <a:p>
            <a:pPr>
              <a:spcBef>
                <a:spcPct val="0"/>
              </a:spcBef>
              <a:buClrTx/>
              <a:buSzTx/>
              <a:buFontTx/>
              <a:buAutoNum type="arabicParenBoth"/>
            </a:pPr>
            <a:r>
              <a:rPr lang="en-US" altLang="en-US" sz="2000" dirty="0">
                <a:latin typeface="Arial" panose="020B0604020202020204" pitchFamily="34" charset="0"/>
              </a:rPr>
              <a:t>Requiring unnecessary experience and excessive bonding;</a:t>
            </a:r>
          </a:p>
          <a:p>
            <a:pPr>
              <a:spcBef>
                <a:spcPct val="0"/>
              </a:spcBef>
              <a:buClrTx/>
              <a:buSzTx/>
              <a:buFontTx/>
              <a:buAutoNum type="arabicParenBoth"/>
            </a:pPr>
            <a:r>
              <a:rPr lang="en-US" altLang="en-US" sz="2000" dirty="0">
                <a:latin typeface="Arial" panose="020B0604020202020204" pitchFamily="34" charset="0"/>
              </a:rPr>
              <a:t>Noncompetitive pricing practices between </a:t>
            </a:r>
            <a:r>
              <a:rPr lang="en-US" altLang="en-US" sz="2000" dirty="0" smtClean="0">
                <a:latin typeface="Arial" panose="020B0604020202020204" pitchFamily="34" charset="0"/>
              </a:rPr>
              <a:t>firms </a:t>
            </a:r>
            <a:r>
              <a:rPr lang="en-US" altLang="en-US" sz="2000" dirty="0">
                <a:latin typeface="Arial" panose="020B0604020202020204" pitchFamily="34" charset="0"/>
              </a:rPr>
              <a:t>or between affiliated companies;</a:t>
            </a:r>
          </a:p>
          <a:p>
            <a:pPr>
              <a:spcBef>
                <a:spcPct val="0"/>
              </a:spcBef>
              <a:buClrTx/>
              <a:buSzTx/>
              <a:buFontTx/>
              <a:buAutoNum type="arabicParenBoth"/>
            </a:pPr>
            <a:r>
              <a:rPr lang="en-US" altLang="en-US" sz="2000" dirty="0">
                <a:latin typeface="Arial" panose="020B0604020202020204" pitchFamily="34" charset="0"/>
              </a:rPr>
              <a:t>Noncompetitive contracts to consultants that are on retainer contracts;</a:t>
            </a:r>
          </a:p>
          <a:p>
            <a:pPr>
              <a:spcBef>
                <a:spcPct val="0"/>
              </a:spcBef>
              <a:buClrTx/>
              <a:buSzTx/>
              <a:buFontTx/>
              <a:buAutoNum type="arabicParenBoth"/>
            </a:pPr>
            <a:r>
              <a:rPr lang="en-US" altLang="en-US" sz="2000" dirty="0">
                <a:latin typeface="Arial" panose="020B0604020202020204" pitchFamily="34" charset="0"/>
              </a:rPr>
              <a:t>Organizational Conflict of Interest;</a:t>
            </a:r>
          </a:p>
          <a:p>
            <a:pPr>
              <a:spcBef>
                <a:spcPct val="0"/>
              </a:spcBef>
              <a:buClrTx/>
              <a:buSzTx/>
              <a:buFontTx/>
              <a:buAutoNum type="arabicParenBoth"/>
            </a:pPr>
            <a:r>
              <a:rPr lang="en-US" altLang="en-US" sz="2000" dirty="0">
                <a:latin typeface="Arial" panose="020B0604020202020204" pitchFamily="34" charset="0"/>
              </a:rPr>
              <a:t>Specifying only a “brand name” product;</a:t>
            </a:r>
          </a:p>
          <a:p>
            <a:pPr>
              <a:spcBef>
                <a:spcPct val="0"/>
              </a:spcBef>
              <a:buClrTx/>
              <a:buSzTx/>
              <a:buFontTx/>
              <a:buAutoNum type="arabicParenBoth"/>
            </a:pPr>
            <a:r>
              <a:rPr lang="en-US" altLang="en-US" sz="2000" dirty="0">
                <a:latin typeface="Arial" panose="020B0604020202020204" pitchFamily="34" charset="0"/>
              </a:rPr>
              <a:t>Any arbitrary action in the procurement process.</a:t>
            </a:r>
          </a:p>
        </p:txBody>
      </p:sp>
    </p:spTree>
  </p:cSld>
  <p:clrMapOvr>
    <a:masterClrMapping/>
  </p:clrMapOvr>
  <p:transition spd="slow">
    <p:blinds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Competition</a:t>
            </a:r>
          </a:p>
        </p:txBody>
      </p:sp>
      <p:sp>
        <p:nvSpPr>
          <p:cNvPr id="16387" name="Content Placeholder 2"/>
          <p:cNvSpPr>
            <a:spLocks noGrp="1"/>
          </p:cNvSpPr>
          <p:nvPr>
            <p:ph sz="quarter" idx="1"/>
          </p:nvPr>
        </p:nvSpPr>
        <p:spPr>
          <a:xfrm>
            <a:off x="304800" y="1376363"/>
            <a:ext cx="8504238" cy="5137150"/>
          </a:xfrm>
        </p:spPr>
        <p:txBody>
          <a:bodyPr/>
          <a:lstStyle/>
          <a:p>
            <a:pPr marL="228600" indent="-228600" defTabSz="912813" eaLnBrk="1" hangingPunct="1"/>
            <a:r>
              <a:rPr lang="en-US" altLang="en-US" sz="2200" dirty="0" smtClean="0"/>
              <a:t>A non-Federal entity must have </a:t>
            </a:r>
            <a:r>
              <a:rPr lang="en-US" altLang="en-US" sz="2200" i="1" u="sng" dirty="0" smtClean="0"/>
              <a:t>written procedures                        </a:t>
            </a:r>
            <a:r>
              <a:rPr lang="en-US" altLang="en-US" sz="2200" dirty="0" smtClean="0"/>
              <a:t>for procurement transactions, which must ensure                                solicitations provide for at least the following                                    (2 C.F.R. § 200.319(c))</a:t>
            </a:r>
          </a:p>
          <a:p>
            <a:pPr marL="565150" lvl="1" indent="-228600" defTabSz="912813" eaLnBrk="1" hangingPunct="1"/>
            <a:r>
              <a:rPr lang="en-US" altLang="en-US" sz="1900" dirty="0" smtClean="0">
                <a:solidFill>
                  <a:schemeClr val="tx1"/>
                </a:solidFill>
              </a:rPr>
              <a:t>Incorporate a clear and accurate description of the technical requirements for the material product, or service procured.</a:t>
            </a:r>
            <a:endParaRPr lang="en-US" altLang="en-US" sz="1600" dirty="0" smtClean="0">
              <a:solidFill>
                <a:schemeClr val="tx1"/>
              </a:solidFill>
            </a:endParaRPr>
          </a:p>
          <a:p>
            <a:pPr marL="565150" lvl="1" indent="-228600" defTabSz="912813" eaLnBrk="1" hangingPunct="1"/>
            <a:r>
              <a:rPr lang="en-US" altLang="en-US" sz="1900" dirty="0" smtClean="0">
                <a:solidFill>
                  <a:schemeClr val="tx1"/>
                </a:solidFill>
              </a:rPr>
              <a:t>Identify all requirements which the offerors must fulfill and all other factors to be used in evaluating bids or proposals.</a:t>
            </a:r>
          </a:p>
          <a:p>
            <a:pPr marL="566738" lvl="2" defTabSz="912813" eaLnBrk="1" hangingPunct="1"/>
            <a:endParaRPr lang="en-US" altLang="en-US" sz="1900" dirty="0" smtClean="0">
              <a:solidFill>
                <a:srgbClr val="070000"/>
              </a:solidFill>
            </a:endParaRPr>
          </a:p>
          <a:p>
            <a:pPr marL="228600" indent="-228600" defTabSz="912813" eaLnBrk="1" hangingPunct="1"/>
            <a:endParaRPr lang="en-US" altLang="en-US" sz="2200" dirty="0" smtClean="0">
              <a:solidFill>
                <a:srgbClr val="070000"/>
              </a:solidFill>
            </a:endParaRPr>
          </a:p>
        </p:txBody>
      </p:sp>
      <p:sp>
        <p:nvSpPr>
          <p:cNvPr id="107524" name="TextBox 4"/>
          <p:cNvSpPr txBox="1">
            <a:spLocks noChangeArrowheads="1"/>
          </p:cNvSpPr>
          <p:nvPr/>
        </p:nvSpPr>
        <p:spPr bwMode="auto">
          <a:xfrm>
            <a:off x="52705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Restrictive of Competition                Written Proc. Procedures                  </a:t>
            </a:r>
            <a:r>
              <a:rPr lang="en-US" altLang="en-US" sz="1400">
                <a:latin typeface="Arial" panose="020B0604020202020204" pitchFamily="34" charset="0"/>
              </a:rPr>
              <a:t>	              </a:t>
            </a:r>
            <a:endParaRPr lang="en-US" altLang="en-US" sz="1400" b="1">
              <a:latin typeface="Arial" panose="020B0604020202020204" pitchFamily="34" charset="0"/>
            </a:endParaRPr>
          </a:p>
        </p:txBody>
      </p:sp>
      <p:sp>
        <p:nvSpPr>
          <p:cNvPr id="10" name="Rounded Rectangle 9"/>
          <p:cNvSpPr/>
          <p:nvPr/>
        </p:nvSpPr>
        <p:spPr>
          <a:xfrm>
            <a:off x="3463925" y="692029"/>
            <a:ext cx="23558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5" name="Rectangle 4"/>
          <p:cNvSpPr/>
          <p:nvPr/>
        </p:nvSpPr>
        <p:spPr>
          <a:xfrm>
            <a:off x="3162300" y="2400300"/>
            <a:ext cx="4208463" cy="3968750"/>
          </a:xfrm>
          <a:prstGeom prst="rect">
            <a:avLst/>
          </a:prstGeom>
          <a:noFill/>
          <a:ln>
            <a:noFill/>
          </a:ln>
        </p:spPr>
        <p:style>
          <a:lnRef idx="2">
            <a:schemeClr val="accent6"/>
          </a:lnRef>
          <a:fillRef idx="1002">
            <a:schemeClr val="dk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2151803643"/>
      </p:ext>
    </p:extLst>
  </p:cSld>
  <p:clrMapOvr>
    <a:masterClrMapping/>
  </p:clrMapOvr>
  <p:transition spd="slow">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Procurement Methods</a:t>
            </a:r>
          </a:p>
        </p:txBody>
      </p:sp>
      <p:sp>
        <p:nvSpPr>
          <p:cNvPr id="16387" name="Content Placeholder 2"/>
          <p:cNvSpPr>
            <a:spLocks noGrp="1"/>
          </p:cNvSpPr>
          <p:nvPr>
            <p:ph sz="quarter" idx="1"/>
          </p:nvPr>
        </p:nvSpPr>
        <p:spPr>
          <a:xfrm>
            <a:off x="301625" y="1527175"/>
            <a:ext cx="8504238" cy="5137150"/>
          </a:xfrm>
        </p:spPr>
        <p:txBody>
          <a:bodyPr/>
          <a:lstStyle/>
          <a:p>
            <a:pPr marL="228600" lvl="1" indent="-228600" defTabSz="912813" eaLnBrk="1" hangingPunct="1">
              <a:spcBef>
                <a:spcPct val="60000"/>
              </a:spcBef>
            </a:pPr>
            <a:r>
              <a:rPr lang="en-US" altLang="en-US" b="1" u="sng" smtClean="0">
                <a:solidFill>
                  <a:srgbClr val="070000"/>
                </a:solidFill>
              </a:rPr>
              <a:t>Micro-Purchase Procedures</a:t>
            </a:r>
            <a:r>
              <a:rPr lang="en-US" altLang="en-US" b="1" smtClean="0">
                <a:solidFill>
                  <a:srgbClr val="070000"/>
                </a:solidFill>
              </a:rPr>
              <a:t> </a:t>
            </a:r>
            <a:r>
              <a:rPr lang="en-US" altLang="en-US" smtClean="0">
                <a:solidFill>
                  <a:srgbClr val="070000"/>
                </a:solidFill>
              </a:rPr>
              <a:t>(2 C.F.R.</a:t>
            </a:r>
            <a:r>
              <a:rPr lang="en-US" altLang="en-US" smtClean="0">
                <a:solidFill>
                  <a:srgbClr val="070000"/>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en-US" altLang="en-US" smtClean="0">
                <a:solidFill>
                  <a:srgbClr val="070000"/>
                </a:solidFill>
              </a:rPr>
              <a:t>200.320(a)) (</a:t>
            </a:r>
            <a:r>
              <a:rPr lang="en-US" altLang="en-US" smtClean="0">
                <a:solidFill>
                  <a:srgbClr val="0070C0"/>
                </a:solidFill>
              </a:rPr>
              <a:t>new</a:t>
            </a:r>
            <a:r>
              <a:rPr lang="en-US" altLang="en-US" smtClean="0">
                <a:solidFill>
                  <a:srgbClr val="070000"/>
                </a:solidFill>
              </a:rPr>
              <a:t>)</a:t>
            </a:r>
          </a:p>
          <a:p>
            <a:pPr marL="501650" lvl="2" defTabSz="912813" eaLnBrk="1" hangingPunct="1"/>
            <a:r>
              <a:rPr lang="en-US" altLang="en-US" sz="1700" smtClean="0">
                <a:solidFill>
                  <a:srgbClr val="070000"/>
                </a:solidFill>
              </a:rPr>
              <a:t>The acquisition of supplies or services, the aggregate dollar amount of which does not exceed the micro-purchase threshold - </a:t>
            </a:r>
            <a:r>
              <a:rPr lang="en-US" altLang="en-US" sz="1700" b="1" u="sng" smtClean="0">
                <a:solidFill>
                  <a:srgbClr val="070000"/>
                </a:solidFill>
              </a:rPr>
              <a:t>$ 3500</a:t>
            </a:r>
          </a:p>
          <a:p>
            <a:pPr marL="501650" lvl="2" defTabSz="912813" eaLnBrk="1" hangingPunct="1"/>
            <a:r>
              <a:rPr lang="en-US" altLang="en-US" sz="1700" smtClean="0">
                <a:solidFill>
                  <a:srgbClr val="070000"/>
                </a:solidFill>
              </a:rPr>
              <a:t>To the extent practicable, must distribute micro-purchases equitably among qualified suppliers</a:t>
            </a:r>
          </a:p>
          <a:p>
            <a:pPr marL="501650" lvl="2" defTabSz="912813" eaLnBrk="1" hangingPunct="1"/>
            <a:r>
              <a:rPr lang="en-US" altLang="en-US" sz="1700" smtClean="0">
                <a:solidFill>
                  <a:srgbClr val="070000"/>
                </a:solidFill>
              </a:rPr>
              <a:t>May be awarded without soliciting competitive quotations if the non-Federal entity considers the price to be reasonable</a:t>
            </a:r>
          </a:p>
          <a:p>
            <a:pPr marL="228600" lvl="1" indent="-228600" defTabSz="912813" eaLnBrk="1" hangingPunct="1">
              <a:spcBef>
                <a:spcPct val="60000"/>
              </a:spcBef>
            </a:pPr>
            <a:r>
              <a:rPr lang="en-US" altLang="en-US" b="1" u="sng" smtClean="0">
                <a:solidFill>
                  <a:srgbClr val="070000"/>
                </a:solidFill>
              </a:rPr>
              <a:t>Small Purchase Procedures</a:t>
            </a:r>
            <a:r>
              <a:rPr lang="en-US" altLang="en-US" b="1" smtClean="0">
                <a:solidFill>
                  <a:srgbClr val="070000"/>
                </a:solidFill>
              </a:rPr>
              <a:t> </a:t>
            </a:r>
            <a:r>
              <a:rPr lang="en-US" altLang="en-US" smtClean="0">
                <a:solidFill>
                  <a:srgbClr val="070000"/>
                </a:solidFill>
              </a:rPr>
              <a:t>(2 C.F.R.</a:t>
            </a:r>
            <a:r>
              <a:rPr lang="en-US" altLang="en-US" smtClean="0">
                <a:solidFill>
                  <a:srgbClr val="070000"/>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en-US" altLang="en-US" smtClean="0">
                <a:solidFill>
                  <a:srgbClr val="070000"/>
                </a:solidFill>
              </a:rPr>
              <a:t>200.320(b))</a:t>
            </a:r>
          </a:p>
          <a:p>
            <a:pPr marL="501650" lvl="2" defTabSz="912813" eaLnBrk="1" hangingPunct="1"/>
            <a:r>
              <a:rPr lang="en-US" altLang="en-US" sz="1700" smtClean="0">
                <a:solidFill>
                  <a:srgbClr val="070000"/>
                </a:solidFill>
              </a:rPr>
              <a:t>Are those relatively simple and informal procurement methods for securing services, supplies, or other property that does not cost more than the simplified acquisition threshold - $ 150,000</a:t>
            </a:r>
          </a:p>
          <a:p>
            <a:pPr marL="501650" lvl="2" defTabSz="912813" eaLnBrk="1" hangingPunct="1"/>
            <a:r>
              <a:rPr lang="en-US" altLang="en-US" sz="1700" smtClean="0">
                <a:solidFill>
                  <a:srgbClr val="070000"/>
                </a:solidFill>
              </a:rPr>
              <a:t>Price or rate quotations are to be obtained from an “</a:t>
            </a:r>
            <a:r>
              <a:rPr lang="en-US" altLang="ja-JP" sz="1700" smtClean="0">
                <a:solidFill>
                  <a:srgbClr val="070000"/>
                </a:solidFill>
              </a:rPr>
              <a:t>adequate number” of qualified sources (no less than 3)</a:t>
            </a:r>
          </a:p>
          <a:p>
            <a:pPr marL="228600" indent="-228600" defTabSz="912813" eaLnBrk="1" hangingPunct="1"/>
            <a:endParaRPr lang="en-US" altLang="en-US" sz="2200" smtClean="0">
              <a:solidFill>
                <a:srgbClr val="070000"/>
              </a:solidFill>
            </a:endParaRPr>
          </a:p>
        </p:txBody>
      </p:sp>
      <p:sp>
        <p:nvSpPr>
          <p:cNvPr id="109572" name="TextBox 4"/>
          <p:cNvSpPr txBox="1">
            <a:spLocks noChangeArrowheads="1"/>
          </p:cNvSpPr>
          <p:nvPr/>
        </p:nvSpPr>
        <p:spPr bwMode="auto">
          <a:xfrm>
            <a:off x="52705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    Micro-Purchase                                 Small Purchase                             Sealed Bidding</a:t>
            </a:r>
            <a:r>
              <a:rPr lang="en-US" altLang="en-US" sz="1400">
                <a:latin typeface="Arial" panose="020B0604020202020204" pitchFamily="34" charset="0"/>
              </a:rPr>
              <a:t>	              </a:t>
            </a:r>
            <a:endParaRPr lang="en-US" altLang="en-US" sz="1400" b="1">
              <a:latin typeface="Arial" panose="020B0604020202020204" pitchFamily="34" charset="0"/>
            </a:endParaRPr>
          </a:p>
        </p:txBody>
      </p:sp>
      <p:sp>
        <p:nvSpPr>
          <p:cNvPr id="10" name="Rounded Rectangle 9"/>
          <p:cNvSpPr/>
          <p:nvPr/>
        </p:nvSpPr>
        <p:spPr>
          <a:xfrm>
            <a:off x="527049" y="706438"/>
            <a:ext cx="5005649"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graphicFrame>
        <p:nvGraphicFramePr>
          <p:cNvPr id="5" name="Diagram 4"/>
          <p:cNvGraphicFramePr/>
          <p:nvPr>
            <p:extLst>
              <p:ext uri="{D42A27DB-BD31-4B8C-83A1-F6EECF244321}">
                <p14:modId xmlns:p14="http://schemas.microsoft.com/office/powerpoint/2010/main" val="4096425240"/>
              </p:ext>
            </p:extLst>
          </p:nvPr>
        </p:nvGraphicFramePr>
        <p:xfrm>
          <a:off x="2915675" y="5494122"/>
          <a:ext cx="5923525" cy="1363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Procurement Methods</a:t>
            </a:r>
          </a:p>
        </p:txBody>
      </p:sp>
      <p:sp>
        <p:nvSpPr>
          <p:cNvPr id="111619"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b="1" u="sng" smtClean="0">
                <a:solidFill>
                  <a:srgbClr val="070000"/>
                </a:solidFill>
              </a:rPr>
              <a:t>Sealed Bidding</a:t>
            </a:r>
            <a:r>
              <a:rPr lang="en-US" altLang="en-US" smtClean="0">
                <a:solidFill>
                  <a:srgbClr val="070000"/>
                </a:solidFill>
              </a:rPr>
              <a:t> (2 C.F.R. § 200.320(c))</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Lowest priced, responsive, responsible, bidder WINS.</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Price &amp; Price-related factors are the only considerations.</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Fixed Price Contracts used.</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Bids must be solicited from an “adequate number of known suppliers,” providing them sufficient response time before date for the opening of bids.</a:t>
            </a:r>
          </a:p>
          <a:p>
            <a:pPr marL="615950" lvl="2" indent="-342900" defTabSz="912813" eaLnBrk="1" hangingPunct="1">
              <a:spcBef>
                <a:spcPct val="60000"/>
              </a:spcBef>
              <a:buFont typeface="Arial" panose="020B0604020202020204" pitchFamily="34" charset="0"/>
              <a:buChar char="•"/>
            </a:pPr>
            <a:r>
              <a:rPr lang="en-US" altLang="en-US" sz="1600" u="sng" smtClean="0">
                <a:solidFill>
                  <a:srgbClr val="070000"/>
                </a:solidFill>
              </a:rPr>
              <a:t>Local and tribal governments</a:t>
            </a:r>
            <a:r>
              <a:rPr lang="en-US" altLang="en-US" sz="1600" smtClean="0">
                <a:solidFill>
                  <a:srgbClr val="070000"/>
                </a:solidFill>
              </a:rPr>
              <a:t> must publicly advertise the invitation for bids (</a:t>
            </a:r>
            <a:r>
              <a:rPr lang="en-US" altLang="en-US" sz="1600" smtClean="0">
                <a:solidFill>
                  <a:srgbClr val="0070C0"/>
                </a:solidFill>
              </a:rPr>
              <a:t>change</a:t>
            </a:r>
            <a:r>
              <a:rPr lang="en-US" altLang="en-US" sz="1600" smtClean="0">
                <a:solidFill>
                  <a:srgbClr val="070000"/>
                </a:solidFill>
              </a:rPr>
              <a:t>)</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All bids will be opened at the time and place prescribed in the IFB, and for local and tribal governments, the bids must be opened publicly (</a:t>
            </a:r>
            <a:r>
              <a:rPr lang="en-US" altLang="en-US" sz="1600" smtClean="0">
                <a:solidFill>
                  <a:srgbClr val="0070C0"/>
                </a:solidFill>
              </a:rPr>
              <a:t>change</a:t>
            </a:r>
            <a:r>
              <a:rPr lang="en-US" altLang="en-US" sz="1600" smtClean="0">
                <a:solidFill>
                  <a:srgbClr val="070000"/>
                </a:solidFill>
              </a:rPr>
              <a:t>)</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This method is “preferred” for construction when sealed bidding is “feasible,” which is when certain conditions are present.</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Other procedural requirements at 2 C.F.R. § 200.320(c)(2)</a:t>
            </a:r>
          </a:p>
        </p:txBody>
      </p:sp>
      <p:sp>
        <p:nvSpPr>
          <p:cNvPr id="111620" name="TextBox 4"/>
          <p:cNvSpPr txBox="1">
            <a:spLocks noChangeArrowheads="1"/>
          </p:cNvSpPr>
          <p:nvPr/>
        </p:nvSpPr>
        <p:spPr bwMode="auto">
          <a:xfrm>
            <a:off x="52705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     Sealed Bidding                              Competitive Prop.                           Non-competitive Prop.</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10" name="Rounded Rectangle 9"/>
          <p:cNvSpPr/>
          <p:nvPr/>
        </p:nvSpPr>
        <p:spPr>
          <a:xfrm>
            <a:off x="527050" y="706438"/>
            <a:ext cx="2000250"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b="1" u="sng" smtClean="0">
                <a:solidFill>
                  <a:srgbClr val="070000"/>
                </a:solidFill>
              </a:rPr>
              <a:t>Competitive Proposals</a:t>
            </a:r>
            <a:r>
              <a:rPr lang="en-US" altLang="en-US" smtClean="0">
                <a:solidFill>
                  <a:srgbClr val="070000"/>
                </a:solidFill>
              </a:rPr>
              <a:t> (2 C.F.R. § 200.320(d))</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Also known as: “best value” or “tradeoff” contracting.  Unlike sealed bidding, NFEs can prioritize factors other than price, and prioritize them more highly.</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The appropriate method when more than one source is expected to submit an offer and either a fixed-price or cost-reimbursement type contract is awarded</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Requests for proposals </a:t>
            </a:r>
            <a:r>
              <a:rPr lang="en-US" altLang="en-US" sz="1600" b="1" u="sng" smtClean="0">
                <a:solidFill>
                  <a:srgbClr val="070000"/>
                </a:solidFill>
              </a:rPr>
              <a:t>must be publicized</a:t>
            </a:r>
            <a:r>
              <a:rPr lang="en-US" altLang="en-US" sz="1600" smtClean="0">
                <a:solidFill>
                  <a:srgbClr val="070000"/>
                </a:solidFill>
              </a:rPr>
              <a:t> and identify all evaluation factors and their relative importance</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Proposals must be solicited from an adequate number of qualified sources</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Must have written method for conducting technical evaluations of the proposals received and for selection of the contractor</a:t>
            </a:r>
          </a:p>
          <a:p>
            <a:pPr marL="615950" lvl="2" indent="-342900" defTabSz="912813" eaLnBrk="1" hangingPunct="1">
              <a:spcBef>
                <a:spcPct val="60000"/>
              </a:spcBef>
              <a:buFont typeface="Arial" panose="020B0604020202020204" pitchFamily="34" charset="0"/>
              <a:buChar char="•"/>
            </a:pPr>
            <a:r>
              <a:rPr lang="en-US" altLang="en-US" sz="1600" smtClean="0">
                <a:solidFill>
                  <a:srgbClr val="070000"/>
                </a:solidFill>
              </a:rPr>
              <a:t>Awards will be made to the responsible firm whose proposal is most advantageous to the program, with price and other factors considered.</a:t>
            </a:r>
          </a:p>
        </p:txBody>
      </p:sp>
      <p:sp>
        <p:nvSpPr>
          <p:cNvPr id="113667"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Procurement Methods</a:t>
            </a:r>
          </a:p>
        </p:txBody>
      </p:sp>
      <p:sp>
        <p:nvSpPr>
          <p:cNvPr id="113668" name="TextBox 4"/>
          <p:cNvSpPr txBox="1">
            <a:spLocks noChangeArrowheads="1"/>
          </p:cNvSpPr>
          <p:nvPr/>
        </p:nvSpPr>
        <p:spPr bwMode="auto">
          <a:xfrm>
            <a:off x="52705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     Sealed Bidding                              Competitive Prop.                           Non-competitive Prop.</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10" name="Rounded Rectangle 9"/>
          <p:cNvSpPr/>
          <p:nvPr/>
        </p:nvSpPr>
        <p:spPr>
          <a:xfrm>
            <a:off x="3400425" y="708025"/>
            <a:ext cx="2000250" cy="354013"/>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b="1" u="sng" dirty="0" smtClean="0">
                <a:solidFill>
                  <a:srgbClr val="070000"/>
                </a:solidFill>
              </a:rPr>
              <a:t>Non-Competitive Proposals</a:t>
            </a:r>
            <a:r>
              <a:rPr lang="en-US" altLang="en-US" dirty="0" smtClean="0">
                <a:solidFill>
                  <a:srgbClr val="070000"/>
                </a:solidFill>
              </a:rPr>
              <a:t>(2 C.F.R. § 200.320(f)) (</a:t>
            </a:r>
            <a:r>
              <a:rPr lang="en-US" altLang="en-US" dirty="0" smtClean="0">
                <a:solidFill>
                  <a:srgbClr val="0070C0"/>
                </a:solidFill>
              </a:rPr>
              <a:t>change</a:t>
            </a:r>
            <a:r>
              <a:rPr lang="en-US" altLang="en-US" dirty="0" smtClean="0">
                <a:solidFill>
                  <a:srgbClr val="070000"/>
                </a:solidFill>
              </a:rPr>
              <a:t>)</a:t>
            </a:r>
          </a:p>
          <a:p>
            <a:pPr marL="615950" lvl="2" indent="-342900" defTabSz="912813" eaLnBrk="1" hangingPunct="1">
              <a:spcBef>
                <a:spcPct val="60000"/>
              </a:spcBef>
              <a:buFont typeface="Arial" panose="020B0604020202020204" pitchFamily="34" charset="0"/>
              <a:buChar char="•"/>
            </a:pPr>
            <a:r>
              <a:rPr lang="en-US" altLang="en-US" sz="1600" dirty="0" smtClean="0">
                <a:solidFill>
                  <a:srgbClr val="070000"/>
                </a:solidFill>
              </a:rPr>
              <a:t>Procurement through solicitation of a proposal from only one (or limited) source - may be used only when one or more of the following circumstances apply.</a:t>
            </a:r>
          </a:p>
          <a:p>
            <a:pPr marL="890588" lvl="3" indent="-342900" defTabSz="912813" eaLnBrk="1" hangingPunct="1">
              <a:spcBef>
                <a:spcPct val="60000"/>
              </a:spcBef>
              <a:buFont typeface="Arial" panose="020B0604020202020204" pitchFamily="34" charset="0"/>
              <a:buChar char="•"/>
            </a:pPr>
            <a:r>
              <a:rPr lang="en-US" altLang="en-US" sz="1600" b="1" u="sng" dirty="0" smtClean="0">
                <a:solidFill>
                  <a:srgbClr val="070000"/>
                </a:solidFill>
              </a:rPr>
              <a:t>One Source</a:t>
            </a:r>
            <a:r>
              <a:rPr lang="en-US" altLang="en-US" sz="1600" b="1" dirty="0" smtClean="0">
                <a:solidFill>
                  <a:srgbClr val="070000"/>
                </a:solidFill>
              </a:rPr>
              <a:t>:</a:t>
            </a:r>
            <a:r>
              <a:rPr lang="en-US" altLang="en-US" sz="1600" dirty="0" smtClean="0">
                <a:solidFill>
                  <a:srgbClr val="070000"/>
                </a:solidFill>
              </a:rPr>
              <a:t> The item is available only from a single source.</a:t>
            </a:r>
          </a:p>
          <a:p>
            <a:pPr marL="890588" lvl="3" indent="-342900" defTabSz="912813" eaLnBrk="1" hangingPunct="1">
              <a:spcBef>
                <a:spcPct val="60000"/>
              </a:spcBef>
              <a:buFont typeface="Arial" panose="020B0604020202020204" pitchFamily="34" charset="0"/>
              <a:buChar char="•"/>
            </a:pPr>
            <a:r>
              <a:rPr lang="en-US" altLang="en-US" sz="1600" b="1" u="sng" dirty="0" smtClean="0">
                <a:solidFill>
                  <a:srgbClr val="070000"/>
                </a:solidFill>
              </a:rPr>
              <a:t>Exigency/Emergency</a:t>
            </a:r>
            <a:r>
              <a:rPr lang="en-US" altLang="en-US" sz="1600" b="1" dirty="0" smtClean="0">
                <a:solidFill>
                  <a:srgbClr val="070000"/>
                </a:solidFill>
              </a:rPr>
              <a:t>: </a:t>
            </a:r>
            <a:r>
              <a:rPr lang="en-US" altLang="en-US" sz="1600" dirty="0" smtClean="0">
                <a:solidFill>
                  <a:srgbClr val="070000"/>
                </a:solidFill>
              </a:rPr>
              <a:t>An exigency or emergency will not permit a delay resulting from competitive solicitation.</a:t>
            </a:r>
          </a:p>
          <a:p>
            <a:pPr marL="890588" lvl="3" indent="-342900" defTabSz="912813" eaLnBrk="1" hangingPunct="1">
              <a:spcBef>
                <a:spcPct val="60000"/>
              </a:spcBef>
              <a:buFont typeface="Arial" panose="020B0604020202020204" pitchFamily="34" charset="0"/>
              <a:buChar char="•"/>
            </a:pPr>
            <a:r>
              <a:rPr lang="en-US" altLang="en-US" sz="1600" b="1" u="sng" dirty="0" smtClean="0">
                <a:solidFill>
                  <a:srgbClr val="070000"/>
                </a:solidFill>
              </a:rPr>
              <a:t>Awarding Agency Approval</a:t>
            </a:r>
            <a:r>
              <a:rPr lang="en-US" altLang="en-US" sz="1600" b="1" dirty="0" smtClean="0">
                <a:solidFill>
                  <a:srgbClr val="070000"/>
                </a:solidFill>
              </a:rPr>
              <a:t>: </a:t>
            </a:r>
            <a:r>
              <a:rPr lang="en-US" altLang="en-US" sz="1600" dirty="0" smtClean="0">
                <a:solidFill>
                  <a:srgbClr val="070000"/>
                </a:solidFill>
              </a:rPr>
              <a:t>The Federal awarding agency or pass-through entity expressly authorizes non-competitive proposals in response to a written request from the non-Federal entity.</a:t>
            </a:r>
          </a:p>
          <a:p>
            <a:pPr marL="890588" lvl="3" indent="-342900" defTabSz="912813" eaLnBrk="1" hangingPunct="1">
              <a:spcBef>
                <a:spcPct val="60000"/>
              </a:spcBef>
              <a:buFont typeface="Arial" panose="020B0604020202020204" pitchFamily="34" charset="0"/>
              <a:buChar char="•"/>
            </a:pPr>
            <a:r>
              <a:rPr lang="en-US" altLang="en-US" sz="1600" b="1" u="sng" dirty="0" smtClean="0">
                <a:solidFill>
                  <a:srgbClr val="070000"/>
                </a:solidFill>
              </a:rPr>
              <a:t>Inadequate Competition</a:t>
            </a:r>
            <a:r>
              <a:rPr lang="en-US" altLang="en-US" sz="1600" b="1" dirty="0" smtClean="0">
                <a:solidFill>
                  <a:srgbClr val="070000"/>
                </a:solidFill>
              </a:rPr>
              <a:t>: </a:t>
            </a:r>
            <a:r>
              <a:rPr lang="en-US" altLang="en-US" sz="1600" dirty="0" smtClean="0">
                <a:solidFill>
                  <a:srgbClr val="070000"/>
                </a:solidFill>
              </a:rPr>
              <a:t>After the solicitation of a number of sources, competition is determined inadequate.</a:t>
            </a:r>
          </a:p>
          <a:p>
            <a:pPr marL="615950" lvl="2" indent="-342900" defTabSz="912813" eaLnBrk="1" hangingPunct="1">
              <a:spcBef>
                <a:spcPct val="60000"/>
              </a:spcBef>
              <a:buFont typeface="Arial" panose="020B0604020202020204" pitchFamily="34" charset="0"/>
              <a:buChar char="•"/>
            </a:pPr>
            <a:r>
              <a:rPr lang="en-US" altLang="en-US" sz="1600" dirty="0" smtClean="0">
                <a:solidFill>
                  <a:srgbClr val="070000"/>
                </a:solidFill>
              </a:rPr>
              <a:t>The award of a contract no longer has to be “infeasible” under one of the competitive methods of procurement </a:t>
            </a:r>
          </a:p>
          <a:p>
            <a:pPr marL="615950" lvl="2" indent="-342900" defTabSz="912813" eaLnBrk="1" hangingPunct="1">
              <a:spcBef>
                <a:spcPct val="60000"/>
              </a:spcBef>
              <a:buFont typeface="Arial" panose="020B0604020202020204" pitchFamily="34" charset="0"/>
              <a:buChar char="•"/>
            </a:pPr>
            <a:endParaRPr lang="en-US" altLang="en-US" sz="1600" dirty="0" smtClean="0">
              <a:solidFill>
                <a:srgbClr val="070000"/>
              </a:solidFill>
            </a:endParaRPr>
          </a:p>
        </p:txBody>
      </p:sp>
      <p:sp>
        <p:nvSpPr>
          <p:cNvPr id="115715"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Procurement Methods</a:t>
            </a:r>
          </a:p>
        </p:txBody>
      </p:sp>
      <p:sp>
        <p:nvSpPr>
          <p:cNvPr id="115716" name="TextBox 4"/>
          <p:cNvSpPr txBox="1">
            <a:spLocks noChangeArrowheads="1"/>
          </p:cNvSpPr>
          <p:nvPr/>
        </p:nvSpPr>
        <p:spPr bwMode="auto">
          <a:xfrm>
            <a:off x="52705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     Sealed Bidding                              Competitive Prop.                           Non-competitive Prop.</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9" name="Rounded Rectangle 8"/>
          <p:cNvSpPr/>
          <p:nvPr/>
        </p:nvSpPr>
        <p:spPr>
          <a:xfrm>
            <a:off x="6391275" y="685800"/>
            <a:ext cx="1993900" cy="3524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Procurement Standards for Other Non-Federal Entities</a:t>
            </a:r>
          </a:p>
          <a:p>
            <a:pPr eaLnBrk="1" hangingPunct="1"/>
            <a:r>
              <a:rPr lang="en-US" altLang="en-US" sz="2200" dirty="0" smtClean="0"/>
              <a:t>Differences Between the New and Old Procurement Standards</a:t>
            </a:r>
          </a:p>
        </p:txBody>
      </p:sp>
      <p:sp>
        <p:nvSpPr>
          <p:cNvPr id="35843"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Agenda</a:t>
            </a:r>
          </a:p>
        </p:txBody>
      </p:sp>
      <p:sp>
        <p:nvSpPr>
          <p:cNvPr id="12" name="Rectangle 1"/>
          <p:cNvSpPr>
            <a:spLocks noChangeArrowheads="1"/>
          </p:cNvSpPr>
          <p:nvPr/>
        </p:nvSpPr>
        <p:spPr bwMode="auto">
          <a:xfrm>
            <a:off x="377825" y="1951341"/>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85135598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377825" y="1527175"/>
            <a:ext cx="8229600" cy="5153025"/>
          </a:xfrm>
        </p:spPr>
        <p:txBody>
          <a:bodyPr/>
          <a:lstStyle/>
          <a:p>
            <a:pPr marL="0" indent="0" defTabSz="912813">
              <a:buFont typeface="Wingdings" panose="05000000000000000000" pitchFamily="2" charset="2"/>
              <a:buNone/>
            </a:pPr>
            <a:r>
              <a:rPr lang="en-US" altLang="en-US" sz="2200" smtClean="0">
                <a:solidFill>
                  <a:srgbClr val="070000"/>
                </a:solidFill>
                <a:cs typeface="Arial" panose="020B0604020202020204" pitchFamily="34" charset="0"/>
              </a:rPr>
              <a:t>The State of C suffered a devastating 7.2 magnitude earthquake. Several major bridges in the City of S, for which the State Department of Transportation (DOT) is responsible, were damaged. Additionally, several city surface streets were damaged. Due to the extensive damage throughout the State of C, the governor waives all state procurement requirements. DOT and the City of S immediately award sole source contracts to contractors that have previously worked on state and city projects and performed well. </a:t>
            </a:r>
          </a:p>
          <a:p>
            <a:pPr marL="0" indent="0" defTabSz="912813">
              <a:buFont typeface="Wingdings" panose="05000000000000000000" pitchFamily="2" charset="2"/>
              <a:buNone/>
            </a:pPr>
            <a:endParaRPr lang="en-US" altLang="en-US" sz="800" smtClean="0">
              <a:solidFill>
                <a:srgbClr val="070000"/>
              </a:solidFill>
              <a:cs typeface="Arial" panose="020B0604020202020204" pitchFamily="34" charset="0"/>
            </a:endParaRPr>
          </a:p>
          <a:p>
            <a:pPr marL="0" indent="0" defTabSz="912813">
              <a:buFont typeface="Wingdings" panose="05000000000000000000" pitchFamily="2" charset="2"/>
              <a:buNone/>
            </a:pPr>
            <a:r>
              <a:rPr lang="en-US" altLang="en-US" sz="2200" smtClean="0">
                <a:solidFill>
                  <a:srgbClr val="070000"/>
                </a:solidFill>
                <a:cs typeface="Arial" panose="020B0604020202020204" pitchFamily="34" charset="0"/>
              </a:rPr>
              <a:t>Are these contract awards permissible under the </a:t>
            </a:r>
            <a:br>
              <a:rPr lang="en-US" altLang="en-US" sz="2200" smtClean="0">
                <a:solidFill>
                  <a:srgbClr val="070000"/>
                </a:solidFill>
                <a:cs typeface="Arial" panose="020B0604020202020204" pitchFamily="34" charset="0"/>
              </a:rPr>
            </a:br>
            <a:r>
              <a:rPr lang="en-US" altLang="en-US" sz="2200" smtClean="0">
                <a:solidFill>
                  <a:srgbClr val="070000"/>
                </a:solidFill>
                <a:cs typeface="Arial" panose="020B0604020202020204" pitchFamily="34" charset="0"/>
              </a:rPr>
              <a:t>Governor’s waiver?  If not, what rules apply, and </a:t>
            </a:r>
            <a:br>
              <a:rPr lang="en-US" altLang="en-US" sz="2200" smtClean="0">
                <a:solidFill>
                  <a:srgbClr val="070000"/>
                </a:solidFill>
                <a:cs typeface="Arial" panose="020B0604020202020204" pitchFamily="34" charset="0"/>
              </a:rPr>
            </a:br>
            <a:r>
              <a:rPr lang="en-US" altLang="en-US" sz="2200" smtClean="0">
                <a:solidFill>
                  <a:srgbClr val="070000"/>
                </a:solidFill>
                <a:cs typeface="Arial" panose="020B0604020202020204" pitchFamily="34" charset="0"/>
              </a:rPr>
              <a:t>what additional facts would be useful?</a:t>
            </a:r>
          </a:p>
          <a:p>
            <a:pPr marL="0" indent="0" defTabSz="912813">
              <a:buFont typeface="Wingdings" panose="05000000000000000000" pitchFamily="2" charset="2"/>
              <a:buNone/>
            </a:pPr>
            <a:endParaRPr lang="en-US" altLang="en-US" smtClean="0">
              <a:solidFill>
                <a:srgbClr val="070000"/>
              </a:solidFill>
              <a:cs typeface="Arial" panose="020B0604020202020204" pitchFamily="34" charset="0"/>
            </a:endParaRPr>
          </a:p>
          <a:p>
            <a:pPr marL="0" indent="0" defTabSz="912813">
              <a:buFont typeface="Wingdings" panose="05000000000000000000" pitchFamily="2" charset="2"/>
              <a:buNone/>
            </a:pPr>
            <a:endParaRPr lang="en-US" altLang="en-US" smtClean="0">
              <a:solidFill>
                <a:srgbClr val="070000"/>
              </a:solidFill>
              <a:cs typeface="Arial" panose="020B0604020202020204" pitchFamily="34" charset="0"/>
            </a:endParaRPr>
          </a:p>
          <a:p>
            <a:pPr marL="0" indent="0" defTabSz="912813">
              <a:buFont typeface="Wingdings" panose="05000000000000000000" pitchFamily="2" charset="2"/>
              <a:buNone/>
            </a:pPr>
            <a:endParaRPr lang="en-US" altLang="en-US" smtClean="0">
              <a:solidFill>
                <a:srgbClr val="070000"/>
              </a:solidFill>
              <a:cs typeface="Arial" panose="020B0604020202020204" pitchFamily="34" charset="0"/>
            </a:endParaRPr>
          </a:p>
        </p:txBody>
      </p:sp>
      <p:grpSp>
        <p:nvGrpSpPr>
          <p:cNvPr id="8" name="Group 7"/>
          <p:cNvGrpSpPr>
            <a:grpSpLocks/>
          </p:cNvGrpSpPr>
          <p:nvPr/>
        </p:nvGrpSpPr>
        <p:grpSpPr bwMode="auto">
          <a:xfrm>
            <a:off x="6584950" y="4275138"/>
            <a:ext cx="2206625" cy="2120900"/>
            <a:chOff x="1376624" y="351692"/>
            <a:chExt cx="6370655" cy="5697416"/>
          </a:xfrm>
        </p:grpSpPr>
        <p:pic>
          <p:nvPicPr>
            <p:cNvPr id="148489" name="Picture 8"/>
            <p:cNvPicPr>
              <a:picLocks noChangeAspect="1"/>
            </p:cNvPicPr>
            <p:nvPr/>
          </p:nvPicPr>
          <p:blipFill>
            <a:blip r:embed="rId3">
              <a:extLst>
                <a:ext uri="{28A0092B-C50C-407E-A947-70E740481C1C}">
                  <a14:useLocalDpi xmlns:a14="http://schemas.microsoft.com/office/drawing/2010/main" val="0"/>
                </a:ext>
              </a:extLst>
            </a:blip>
            <a:srcRect l="3406" t="5128" r="3700" b="11794"/>
            <a:stretch>
              <a:fillRect/>
            </a:stretch>
          </p:blipFill>
          <p:spPr bwMode="auto">
            <a:xfrm>
              <a:off x="1376624" y="351692"/>
              <a:ext cx="6370655" cy="569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0" name="Picture 9"/>
            <p:cNvPicPr>
              <a:picLocks noChangeAspect="1"/>
            </p:cNvPicPr>
            <p:nvPr/>
          </p:nvPicPr>
          <p:blipFill>
            <a:blip r:embed="rId4">
              <a:extLst>
                <a:ext uri="{28A0092B-C50C-407E-A947-70E740481C1C}">
                  <a14:useLocalDpi xmlns:a14="http://schemas.microsoft.com/office/drawing/2010/main" val="0"/>
                </a:ext>
              </a:extLst>
            </a:blip>
            <a:srcRect l="38864" t="36044" r="3993" b="44615"/>
            <a:stretch>
              <a:fillRect/>
            </a:stretch>
          </p:blipFill>
          <p:spPr bwMode="auto">
            <a:xfrm>
              <a:off x="3808325" y="2471894"/>
              <a:ext cx="3918858" cy="132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1238" y="5006975"/>
            <a:ext cx="3524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90474" y="447663"/>
            <a:ext cx="8534400" cy="758825"/>
          </a:xfrm>
        </p:spPr>
        <p:txBody>
          <a:bodyPr/>
          <a:lstStyle/>
          <a:p>
            <a:pPr algn="l">
              <a:defRPr/>
            </a:pPr>
            <a:r>
              <a:rPr lang="en-US" sz="3200" b="1" dirty="0" smtClean="0"/>
              <a:t>Hypothetical: Noncompetitive Procurement</a:t>
            </a:r>
            <a:endParaRPr lang="en-US" sz="3200" b="1" dirty="0"/>
          </a:p>
        </p:txBody>
      </p:sp>
    </p:spTree>
    <p:extLst>
      <p:ext uri="{BB962C8B-B14F-4D97-AF65-F5344CB8AC3E}">
        <p14:creationId xmlns:p14="http://schemas.microsoft.com/office/powerpoint/2010/main" val="1986598671"/>
      </p:ext>
    </p:extLst>
  </p:cSld>
  <p:clrMapOvr>
    <a:masterClrMapping/>
  </p:clrMapOvr>
  <p:transition spd="med">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Socioeconomic Contracting</a:t>
            </a:r>
          </a:p>
        </p:txBody>
      </p:sp>
      <p:sp>
        <p:nvSpPr>
          <p:cNvPr id="16387"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b="1" i="1" u="sng" smtClean="0">
                <a:solidFill>
                  <a:schemeClr val="tx1"/>
                </a:solidFill>
              </a:rPr>
              <a:t>In addition to </a:t>
            </a:r>
            <a:r>
              <a:rPr lang="en-US" altLang="en-US" u="sng" smtClean="0">
                <a:solidFill>
                  <a:schemeClr val="tx1"/>
                </a:solidFill>
              </a:rPr>
              <a:t>“full and open competition,” </a:t>
            </a:r>
            <a:r>
              <a:rPr lang="en-US" altLang="en-US" smtClean="0">
                <a:solidFill>
                  <a:schemeClr val="tx1"/>
                </a:solidFill>
              </a:rPr>
              <a:t>a non-Federal entity must take </a:t>
            </a:r>
            <a:r>
              <a:rPr lang="en-US" altLang="en-US" u="sng" smtClean="0">
                <a:solidFill>
                  <a:schemeClr val="tx1"/>
                </a:solidFill>
              </a:rPr>
              <a:t>all necessary affirmative steps </a:t>
            </a:r>
            <a:r>
              <a:rPr lang="en-US" altLang="en-US" smtClean="0">
                <a:solidFill>
                  <a:schemeClr val="tx1"/>
                </a:solidFill>
              </a:rPr>
              <a:t>to assure that minority businesses, women’s business enterprises, and labor surplus area firms are used when possible (2 C.F.R. § 200.321)</a:t>
            </a:r>
          </a:p>
          <a:p>
            <a:pPr marL="342900" lvl="1" indent="-342900" defTabSz="912813" eaLnBrk="1" hangingPunct="1">
              <a:spcBef>
                <a:spcPct val="60000"/>
              </a:spcBef>
              <a:buFont typeface="Arial" panose="020B0604020202020204" pitchFamily="34" charset="0"/>
              <a:buChar char="•"/>
            </a:pPr>
            <a:r>
              <a:rPr lang="en-US" altLang="en-US" smtClean="0">
                <a:solidFill>
                  <a:schemeClr val="tx1"/>
                </a:solidFill>
              </a:rPr>
              <a:t>The affirmative steps must include </a:t>
            </a:r>
            <a:r>
              <a:rPr lang="en-US" altLang="en-US" i="1" u="sng" smtClean="0">
                <a:solidFill>
                  <a:schemeClr val="tx1"/>
                </a:solidFill>
              </a:rPr>
              <a:t>at least the following</a:t>
            </a:r>
            <a:r>
              <a:rPr lang="en-US" altLang="en-US" smtClean="0">
                <a:solidFill>
                  <a:schemeClr val="tx1"/>
                </a:solidFill>
              </a:rPr>
              <a:t>:</a:t>
            </a:r>
          </a:p>
          <a:p>
            <a:pPr marL="615950" lvl="2" indent="-342900" defTabSz="912813" eaLnBrk="1" hangingPunct="1">
              <a:spcBef>
                <a:spcPct val="60000"/>
              </a:spcBef>
              <a:buFont typeface="Wingdings" panose="05000000000000000000" pitchFamily="2" charset="2"/>
              <a:buChar char="ü"/>
            </a:pPr>
            <a:r>
              <a:rPr lang="en-US" altLang="en-US" sz="1800" smtClean="0"/>
              <a:t>(1) Placing qualified small and minority businesses and women’s business enterprises on </a:t>
            </a:r>
            <a:r>
              <a:rPr lang="en-US" altLang="en-US" sz="1800" i="1" u="sng" smtClean="0"/>
              <a:t>solicitation lists</a:t>
            </a:r>
            <a:r>
              <a:rPr lang="en-US" altLang="en-US" sz="1800" smtClean="0"/>
              <a:t>.</a:t>
            </a:r>
          </a:p>
          <a:p>
            <a:pPr marL="615950" lvl="2" indent="-342900" defTabSz="912813" eaLnBrk="1" hangingPunct="1">
              <a:spcBef>
                <a:spcPct val="60000"/>
              </a:spcBef>
              <a:buFont typeface="Wingdings" panose="05000000000000000000" pitchFamily="2" charset="2"/>
              <a:buChar char="ü"/>
            </a:pPr>
            <a:r>
              <a:rPr lang="en-US" altLang="en-US" sz="1800" smtClean="0"/>
              <a:t>(2) Assuring that small and minority businesses, and women’s business enterprises </a:t>
            </a:r>
            <a:r>
              <a:rPr lang="en-US" altLang="en-US" sz="1800" i="1" u="sng" smtClean="0"/>
              <a:t>are solicited </a:t>
            </a:r>
            <a:r>
              <a:rPr lang="en-US" altLang="en-US" sz="1800" smtClean="0"/>
              <a:t>whenever they are potential sources.</a:t>
            </a:r>
          </a:p>
          <a:p>
            <a:pPr marL="615950" lvl="2" indent="-342900" defTabSz="912813" eaLnBrk="1" hangingPunct="1">
              <a:spcBef>
                <a:spcPct val="60000"/>
              </a:spcBef>
              <a:buFont typeface="Wingdings" panose="05000000000000000000" pitchFamily="2" charset="2"/>
              <a:buChar char="ü"/>
            </a:pPr>
            <a:r>
              <a:rPr lang="en-US" altLang="en-US" sz="1800" smtClean="0"/>
              <a:t>(3) Using the services and assistance, as appropriate, of such organizations as the </a:t>
            </a:r>
            <a:r>
              <a:rPr lang="en-US" altLang="en-US" sz="1800" i="1" u="sng" smtClean="0"/>
              <a:t>Small Business Administration </a:t>
            </a:r>
            <a:r>
              <a:rPr lang="en-US" altLang="en-US" sz="1800" smtClean="0"/>
              <a:t>and the Minority Business Development Agency of the </a:t>
            </a:r>
            <a:r>
              <a:rPr lang="en-US" altLang="en-US" sz="1800" i="1" u="sng" smtClean="0"/>
              <a:t>Department of Commerce</a:t>
            </a:r>
            <a:r>
              <a:rPr lang="en-US" altLang="en-US" sz="1800" smtClean="0"/>
              <a:t>.</a:t>
            </a:r>
          </a:p>
        </p:txBody>
      </p:sp>
      <p:sp>
        <p:nvSpPr>
          <p:cNvPr id="117764" name="TextBox 4"/>
          <p:cNvSpPr txBox="1">
            <a:spLocks noChangeArrowheads="1"/>
          </p:cNvSpPr>
          <p:nvPr/>
        </p:nvSpPr>
        <p:spPr bwMode="auto">
          <a:xfrm>
            <a:off x="527050" y="708025"/>
            <a:ext cx="82296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  Solicitation Lists                             Solicit Potential Sources                           SBA/DOC Services</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10" name="Rounded Rectangle 9"/>
          <p:cNvSpPr/>
          <p:nvPr/>
        </p:nvSpPr>
        <p:spPr>
          <a:xfrm>
            <a:off x="392112" y="708025"/>
            <a:ext cx="8447087" cy="30797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Socioeconomic Contracting</a:t>
            </a:r>
          </a:p>
        </p:txBody>
      </p:sp>
      <p:sp>
        <p:nvSpPr>
          <p:cNvPr id="16387"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smtClean="0">
                <a:solidFill>
                  <a:schemeClr val="tx1"/>
                </a:solidFill>
              </a:rPr>
              <a:t>The affirmative steps must include </a:t>
            </a:r>
            <a:r>
              <a:rPr lang="en-US" altLang="en-US" u="sng" smtClean="0">
                <a:solidFill>
                  <a:schemeClr val="tx1"/>
                </a:solidFill>
              </a:rPr>
              <a:t>at least the following (cont’d)</a:t>
            </a:r>
            <a:r>
              <a:rPr lang="en-US" altLang="en-US" smtClean="0">
                <a:solidFill>
                  <a:schemeClr val="tx1"/>
                </a:solidFill>
              </a:rPr>
              <a:t>:</a:t>
            </a:r>
          </a:p>
          <a:p>
            <a:pPr marL="615950" lvl="2" indent="-342900" defTabSz="912813" eaLnBrk="1" hangingPunct="1">
              <a:spcBef>
                <a:spcPct val="60000"/>
              </a:spcBef>
              <a:buFont typeface="Wingdings" panose="05000000000000000000" pitchFamily="2" charset="2"/>
              <a:buChar char="ü"/>
            </a:pPr>
            <a:r>
              <a:rPr lang="en-US" altLang="en-US" sz="1800" smtClean="0"/>
              <a:t>(4) Dividing Total requirements when economically feasible, into </a:t>
            </a:r>
            <a:r>
              <a:rPr lang="en-US" altLang="en-US" sz="1800" i="1" u="sng" smtClean="0"/>
              <a:t>smaller tasks or quantities</a:t>
            </a:r>
            <a:r>
              <a:rPr lang="en-US" altLang="en-US" sz="1800" smtClean="0"/>
              <a:t> to permit maximum participation by small and minority businesses, and women’s business enterprises.</a:t>
            </a:r>
          </a:p>
          <a:p>
            <a:pPr marL="615950" lvl="2" indent="-342900" defTabSz="912813" eaLnBrk="1" hangingPunct="1">
              <a:spcBef>
                <a:spcPct val="60000"/>
              </a:spcBef>
              <a:buFont typeface="Wingdings" panose="05000000000000000000" pitchFamily="2" charset="2"/>
              <a:buChar char="ü"/>
            </a:pPr>
            <a:r>
              <a:rPr lang="en-US" altLang="en-US" sz="1800" smtClean="0"/>
              <a:t>(5) Establishing </a:t>
            </a:r>
            <a:r>
              <a:rPr lang="en-US" altLang="en-US" sz="1800" i="1" u="sng" smtClean="0"/>
              <a:t>delivery schedules</a:t>
            </a:r>
            <a:r>
              <a:rPr lang="en-US" altLang="en-US" sz="1800" smtClean="0"/>
              <a:t>, where the requirement permits, which encourage participation by small and minority businesses, and women’s business enterprises.</a:t>
            </a:r>
          </a:p>
          <a:p>
            <a:pPr marL="615950" lvl="2" indent="-342900" defTabSz="912813" eaLnBrk="1" hangingPunct="1">
              <a:spcBef>
                <a:spcPct val="60000"/>
              </a:spcBef>
              <a:buFont typeface="Wingdings" panose="05000000000000000000" pitchFamily="2" charset="2"/>
              <a:buChar char="ü"/>
            </a:pPr>
            <a:r>
              <a:rPr lang="en-US" altLang="en-US" sz="1800" smtClean="0"/>
              <a:t>(6) Requiring the prime contractor, if </a:t>
            </a:r>
            <a:r>
              <a:rPr lang="en-US" altLang="en-US" sz="1800" i="1" u="sng" smtClean="0"/>
              <a:t>subcontracts</a:t>
            </a:r>
            <a:r>
              <a:rPr lang="en-US" altLang="en-US" sz="1800" smtClean="0"/>
              <a:t> are to be let, to take the five previous affirmative steps.</a:t>
            </a:r>
          </a:p>
        </p:txBody>
      </p:sp>
      <p:sp>
        <p:nvSpPr>
          <p:cNvPr id="119812" name="TextBox 4"/>
          <p:cNvSpPr txBox="1">
            <a:spLocks noChangeArrowheads="1"/>
          </p:cNvSpPr>
          <p:nvPr/>
        </p:nvSpPr>
        <p:spPr bwMode="auto">
          <a:xfrm>
            <a:off x="527050" y="708025"/>
            <a:ext cx="8321675"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  Smaller Tasks/</a:t>
            </a:r>
            <a:r>
              <a:rPr lang="en-US" altLang="en-US" sz="1400" b="1" dirty="0" err="1">
                <a:latin typeface="Arial" panose="020B0604020202020204" pitchFamily="34" charset="0"/>
              </a:rPr>
              <a:t>Qty</a:t>
            </a:r>
            <a:r>
              <a:rPr lang="en-US" altLang="en-US" sz="1400" b="1" dirty="0">
                <a:latin typeface="Arial" panose="020B0604020202020204" pitchFamily="34" charset="0"/>
              </a:rPr>
              <a:t>                             Est. Delivery Sched.                               Subcontracting</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10" name="Rounded Rectangle 9"/>
          <p:cNvSpPr/>
          <p:nvPr/>
        </p:nvSpPr>
        <p:spPr>
          <a:xfrm>
            <a:off x="438150" y="708025"/>
            <a:ext cx="8058150" cy="30797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blinds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body" idx="1"/>
          </p:nvPr>
        </p:nvSpPr>
        <p:spPr>
          <a:xfrm>
            <a:off x="130175" y="1384300"/>
            <a:ext cx="8880475" cy="5127625"/>
          </a:xfrm>
        </p:spPr>
        <p:txBody>
          <a:bodyPr/>
          <a:lstStyle/>
          <a:p>
            <a:pPr marL="0" lvl="1" indent="0" defTabSz="912813">
              <a:spcBef>
                <a:spcPct val="60000"/>
              </a:spcBef>
              <a:buFont typeface="Wingdings" panose="05000000000000000000" pitchFamily="2" charset="2"/>
              <a:buNone/>
              <a:defRPr/>
            </a:pPr>
            <a:r>
              <a:rPr lang="en-US" altLang="en-US" sz="2000" b="1" dirty="0" smtClean="0">
                <a:solidFill>
                  <a:srgbClr val="070000"/>
                </a:solidFill>
              </a:rPr>
              <a:t>Situation 1 </a:t>
            </a:r>
            <a:r>
              <a:rPr lang="en-US" altLang="en-US" sz="2000" dirty="0" smtClean="0">
                <a:solidFill>
                  <a:srgbClr val="070000"/>
                </a:solidFill>
              </a:rPr>
              <a:t>–</a:t>
            </a:r>
            <a:r>
              <a:rPr lang="en-US" altLang="en-US" sz="2000" dirty="0">
                <a:solidFill>
                  <a:srgbClr val="070000"/>
                </a:solidFill>
              </a:rPr>
              <a:t> </a:t>
            </a:r>
            <a:r>
              <a:rPr lang="en-US" altLang="en-US" sz="2000" dirty="0" smtClean="0">
                <a:solidFill>
                  <a:srgbClr val="070000"/>
                </a:solidFill>
              </a:rPr>
              <a:t>Severe storms and flooding impacts the State of Y, and waters cause a dam breach which floods the City.  With most of the City underwater, the City needs to conduct rescue of most of its 30,000 citizens, which are stuck in their homes with floodwaters rising.  The City, however, lacks the needed boats and takes an hour to call ten companies in nearby towns to meet the requirement.  It awards three time and materials contracts to companies able to meet the requirement immediately.  The City does not take the six affirmative steps.  Is this a violation of 2 C.F.R</a:t>
            </a:r>
            <a:r>
              <a:rPr lang="en-US" altLang="en-US" sz="2000" dirty="0" smtClean="0">
                <a:solidFill>
                  <a:srgbClr val="070000"/>
                </a:solidFill>
                <a:latin typeface="+mj-lt"/>
              </a:rPr>
              <a:t>. </a:t>
            </a:r>
            <a:r>
              <a:rPr lang="en-US" altLang="en-US" sz="2000" dirty="0" smtClean="0">
                <a:solidFill>
                  <a:srgbClr val="070000"/>
                </a:solidFill>
                <a:latin typeface="+mj-lt"/>
                <a:ea typeface="Arial Unicode MS"/>
                <a:cs typeface="Arial Unicode MS"/>
              </a:rPr>
              <a:t>§ 200.321?</a:t>
            </a:r>
            <a:endParaRPr lang="en-US" altLang="en-US" sz="2000" dirty="0" smtClean="0">
              <a:solidFill>
                <a:srgbClr val="070000"/>
              </a:solidFill>
              <a:latin typeface="+mj-lt"/>
            </a:endParaRPr>
          </a:p>
          <a:p>
            <a:pPr marL="0" lvl="1" indent="0" defTabSz="912813">
              <a:spcBef>
                <a:spcPct val="60000"/>
              </a:spcBef>
              <a:buFont typeface="Wingdings" panose="05000000000000000000" pitchFamily="2" charset="2"/>
              <a:buNone/>
              <a:defRPr/>
            </a:pPr>
            <a:r>
              <a:rPr lang="en-US" altLang="en-US" sz="2000" b="1" dirty="0" smtClean="0">
                <a:solidFill>
                  <a:srgbClr val="070000"/>
                </a:solidFill>
              </a:rPr>
              <a:t>Situation 2</a:t>
            </a:r>
            <a:r>
              <a:rPr lang="en-US" altLang="en-US" sz="2000" dirty="0" smtClean="0">
                <a:solidFill>
                  <a:srgbClr val="070000"/>
                </a:solidFill>
              </a:rPr>
              <a:t> – City conducts a procurement for construction services needed to repair a damaged school.  The procurement meets </a:t>
            </a:r>
            <a:br>
              <a:rPr lang="en-US" altLang="en-US" sz="2000" dirty="0" smtClean="0">
                <a:solidFill>
                  <a:srgbClr val="070000"/>
                </a:solidFill>
              </a:rPr>
            </a:br>
            <a:r>
              <a:rPr lang="en-US" altLang="en-US" sz="2000" dirty="0" smtClean="0">
                <a:solidFill>
                  <a:srgbClr val="070000"/>
                </a:solidFill>
              </a:rPr>
              <a:t>most every requirement of 2 C.F.R. pt. 200, with the only </a:t>
            </a:r>
            <a:br>
              <a:rPr lang="en-US" altLang="en-US" sz="2000" dirty="0" smtClean="0">
                <a:solidFill>
                  <a:srgbClr val="070000"/>
                </a:solidFill>
              </a:rPr>
            </a:br>
            <a:r>
              <a:rPr lang="en-US" altLang="en-US" sz="2000" dirty="0" smtClean="0">
                <a:solidFill>
                  <a:srgbClr val="070000"/>
                </a:solidFill>
              </a:rPr>
              <a:t>shortfall that it did not take the fifth affirmative step </a:t>
            </a:r>
            <a:br>
              <a:rPr lang="en-US" altLang="en-US" sz="2000" dirty="0" smtClean="0">
                <a:solidFill>
                  <a:srgbClr val="070000"/>
                </a:solidFill>
              </a:rPr>
            </a:br>
            <a:r>
              <a:rPr lang="en-US" altLang="en-US" sz="2000" dirty="0" smtClean="0">
                <a:solidFill>
                  <a:srgbClr val="070000"/>
                </a:solidFill>
              </a:rPr>
              <a:t>under 2 C.F.R. </a:t>
            </a:r>
            <a:r>
              <a:rPr lang="en-US" altLang="en-US" sz="2000" dirty="0" smtClean="0">
                <a:solidFill>
                  <a:srgbClr val="070000"/>
                </a:solidFill>
                <a:latin typeface="+mj-lt"/>
                <a:ea typeface="Arial Unicode MS"/>
                <a:cs typeface="Arial Unicode MS"/>
              </a:rPr>
              <a:t>§ 200.321(b)(5)</a:t>
            </a:r>
            <a:r>
              <a:rPr lang="en-US" altLang="en-US" sz="2000" dirty="0" smtClean="0">
                <a:solidFill>
                  <a:srgbClr val="070000"/>
                </a:solidFill>
                <a:latin typeface="+mj-lt"/>
              </a:rPr>
              <a:t> (contacting the SBA and </a:t>
            </a:r>
            <a:br>
              <a:rPr lang="en-US" altLang="en-US" sz="2000" dirty="0" smtClean="0">
                <a:solidFill>
                  <a:srgbClr val="070000"/>
                </a:solidFill>
                <a:latin typeface="+mj-lt"/>
              </a:rPr>
            </a:br>
            <a:r>
              <a:rPr lang="en-US" altLang="en-US" sz="2000" dirty="0" smtClean="0">
                <a:solidFill>
                  <a:srgbClr val="070000"/>
                </a:solidFill>
                <a:latin typeface="+mj-lt"/>
              </a:rPr>
              <a:t>DOC).  Is this a violation of </a:t>
            </a:r>
            <a:r>
              <a:rPr lang="en-US" altLang="en-US" sz="2000" dirty="0">
                <a:solidFill>
                  <a:srgbClr val="070000"/>
                </a:solidFill>
                <a:latin typeface="+mj-lt"/>
              </a:rPr>
              <a:t>2 C.F.R. </a:t>
            </a:r>
            <a:r>
              <a:rPr lang="en-US" altLang="en-US" sz="2000" dirty="0">
                <a:solidFill>
                  <a:srgbClr val="070000"/>
                </a:solidFill>
                <a:latin typeface="+mj-lt"/>
                <a:ea typeface="Arial Unicode MS"/>
                <a:cs typeface="Arial Unicode MS"/>
              </a:rPr>
              <a:t>§ </a:t>
            </a:r>
            <a:r>
              <a:rPr lang="en-US" altLang="en-US" sz="2000" dirty="0" smtClean="0">
                <a:solidFill>
                  <a:srgbClr val="070000"/>
                </a:solidFill>
                <a:latin typeface="+mj-lt"/>
                <a:ea typeface="Arial Unicode MS"/>
                <a:cs typeface="Arial Unicode MS"/>
              </a:rPr>
              <a:t>200.321? </a:t>
            </a:r>
            <a:endParaRPr lang="en-US" altLang="en-US" sz="2000" dirty="0" smtClean="0">
              <a:solidFill>
                <a:srgbClr val="070000"/>
              </a:solidFill>
              <a:latin typeface="+mj-lt"/>
            </a:endParaRPr>
          </a:p>
          <a:p>
            <a:pPr marL="228600" lvl="1" indent="-228600" defTabSz="912813">
              <a:spcBef>
                <a:spcPct val="60000"/>
              </a:spcBef>
              <a:defRPr/>
            </a:pPr>
            <a:endParaRPr lang="en-US" altLang="en-US" dirty="0" smtClean="0">
              <a:latin typeface="+mj-lt"/>
            </a:endParaRPr>
          </a:p>
          <a:p>
            <a:pPr marL="228600" lvl="1" indent="-228600" defTabSz="912813">
              <a:spcBef>
                <a:spcPct val="60000"/>
              </a:spcBef>
              <a:defRPr/>
            </a:pPr>
            <a:endParaRPr lang="en-US" altLang="en-US" dirty="0" smtClean="0"/>
          </a:p>
        </p:txBody>
      </p:sp>
      <p:grpSp>
        <p:nvGrpSpPr>
          <p:cNvPr id="8" name="Group 7"/>
          <p:cNvGrpSpPr>
            <a:grpSpLocks/>
          </p:cNvGrpSpPr>
          <p:nvPr/>
        </p:nvGrpSpPr>
        <p:grpSpPr bwMode="auto">
          <a:xfrm>
            <a:off x="6696075" y="4356100"/>
            <a:ext cx="2206625" cy="2119313"/>
            <a:chOff x="1376624" y="351692"/>
            <a:chExt cx="6370655" cy="5697416"/>
          </a:xfrm>
        </p:grpSpPr>
        <p:pic>
          <p:nvPicPr>
            <p:cNvPr id="152585" name="Picture 8"/>
            <p:cNvPicPr>
              <a:picLocks noChangeAspect="1"/>
            </p:cNvPicPr>
            <p:nvPr/>
          </p:nvPicPr>
          <p:blipFill>
            <a:blip r:embed="rId3">
              <a:extLst>
                <a:ext uri="{28A0092B-C50C-407E-A947-70E740481C1C}">
                  <a14:useLocalDpi xmlns:a14="http://schemas.microsoft.com/office/drawing/2010/main" val="0"/>
                </a:ext>
              </a:extLst>
            </a:blip>
            <a:srcRect l="3406" t="5128" r="3700" b="11794"/>
            <a:stretch>
              <a:fillRect/>
            </a:stretch>
          </p:blipFill>
          <p:spPr bwMode="auto">
            <a:xfrm>
              <a:off x="1376624" y="351692"/>
              <a:ext cx="6370655" cy="569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6" name="Picture 9"/>
            <p:cNvPicPr>
              <a:picLocks noChangeAspect="1"/>
            </p:cNvPicPr>
            <p:nvPr/>
          </p:nvPicPr>
          <p:blipFill>
            <a:blip r:embed="rId4">
              <a:extLst>
                <a:ext uri="{28A0092B-C50C-407E-A947-70E740481C1C}">
                  <a14:useLocalDpi xmlns:a14="http://schemas.microsoft.com/office/drawing/2010/main" val="0"/>
                </a:ext>
              </a:extLst>
            </a:blip>
            <a:srcRect l="38864" t="36044" r="3993" b="44615"/>
            <a:stretch>
              <a:fillRect/>
            </a:stretch>
          </p:blipFill>
          <p:spPr bwMode="auto">
            <a:xfrm>
              <a:off x="3808325" y="2471894"/>
              <a:ext cx="3918858" cy="132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7125" y="5080000"/>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1625" y="474790"/>
            <a:ext cx="8534400" cy="758825"/>
          </a:xfrm>
        </p:spPr>
        <p:txBody>
          <a:bodyPr/>
          <a:lstStyle/>
          <a:p>
            <a:pPr algn="l">
              <a:defRPr/>
            </a:pPr>
            <a:r>
              <a:rPr lang="en-US" sz="3200" b="1" dirty="0" smtClean="0"/>
              <a:t>Hypothetical: Socioeconomic Contracting</a:t>
            </a:r>
            <a:endParaRPr lang="en-US" sz="3200" b="1" dirty="0"/>
          </a:p>
        </p:txBody>
      </p:sp>
    </p:spTree>
    <p:extLst>
      <p:ext uri="{BB962C8B-B14F-4D97-AF65-F5344CB8AC3E}">
        <p14:creationId xmlns:p14="http://schemas.microsoft.com/office/powerpoint/2010/main" val="2353149584"/>
      </p:ext>
    </p:extLst>
  </p:cSld>
  <p:clrMapOvr>
    <a:masterClrMapping/>
  </p:clrMapOvr>
  <p:transition spd="med">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Cost and Price</a:t>
            </a:r>
          </a:p>
        </p:txBody>
      </p:sp>
      <p:sp>
        <p:nvSpPr>
          <p:cNvPr id="121860" name="TextBox 4"/>
          <p:cNvSpPr txBox="1">
            <a:spLocks noChangeArrowheads="1"/>
          </p:cNvSpPr>
          <p:nvPr/>
        </p:nvSpPr>
        <p:spPr bwMode="auto">
          <a:xfrm>
            <a:off x="400050" y="708025"/>
            <a:ext cx="8504238"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    Greater Than $150,000                          Independent Estimate                          Negotiate Profit</a:t>
            </a:r>
            <a:r>
              <a:rPr lang="en-US" altLang="en-US" sz="1400">
                <a:latin typeface="Arial" panose="020B0604020202020204" pitchFamily="34" charset="0"/>
              </a:rPr>
              <a:t>	              </a:t>
            </a:r>
            <a:endParaRPr lang="en-US" altLang="en-US" sz="1400" b="1">
              <a:latin typeface="Arial" panose="020B0604020202020204" pitchFamily="34" charset="0"/>
            </a:endParaRPr>
          </a:p>
        </p:txBody>
      </p:sp>
      <p:sp>
        <p:nvSpPr>
          <p:cNvPr id="10" name="Rounded Rectangle 9"/>
          <p:cNvSpPr/>
          <p:nvPr/>
        </p:nvSpPr>
        <p:spPr>
          <a:xfrm>
            <a:off x="514349" y="706438"/>
            <a:ext cx="8166663" cy="34766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9" name="Content Placeholder 2"/>
          <p:cNvSpPr txBox="1">
            <a:spLocks/>
          </p:cNvSpPr>
          <p:nvPr/>
        </p:nvSpPr>
        <p:spPr bwMode="auto">
          <a:xfrm>
            <a:off x="301625" y="4473575"/>
            <a:ext cx="65865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defTabSz="91281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342900" indent="-342900" defTabSz="91281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defTabSz="912813">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defTabSz="912813">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defTabSz="912813">
              <a:spcBef>
                <a:spcPct val="20000"/>
              </a:spcBef>
              <a:buClr>
                <a:srgbClr val="8FB08C"/>
              </a:buClr>
              <a:buChar char="•"/>
              <a:defRPr>
                <a:solidFill>
                  <a:schemeClr val="tx1"/>
                </a:solidFill>
                <a:latin typeface="Georgia" panose="02040502050405020303" pitchFamily="18" charset="0"/>
              </a:defRPr>
            </a:lvl5pPr>
            <a:lvl6pPr marL="1828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60000"/>
              </a:spcBef>
              <a:buFont typeface="Arial" panose="020B0604020202020204" pitchFamily="34" charset="0"/>
              <a:buChar char="•"/>
            </a:pPr>
            <a:r>
              <a:rPr lang="en-US" altLang="en-US">
                <a:solidFill>
                  <a:srgbClr val="070000"/>
                </a:solidFill>
              </a:rPr>
              <a:t>A non-Federal entity </a:t>
            </a:r>
            <a:r>
              <a:rPr lang="en-US" altLang="en-US" i="1" u="sng">
                <a:solidFill>
                  <a:srgbClr val="070000"/>
                </a:solidFill>
              </a:rPr>
              <a:t>shall negotiate profit </a:t>
            </a:r>
            <a:r>
              <a:rPr lang="en-US" altLang="en-US">
                <a:solidFill>
                  <a:srgbClr val="070000"/>
                </a:solidFill>
              </a:rPr>
              <a:t>as a separate element of the price for each contract in which there is no price competition and in all cases where cost analysis is performed.</a:t>
            </a:r>
          </a:p>
        </p:txBody>
      </p:sp>
      <p:sp>
        <p:nvSpPr>
          <p:cNvPr id="105475" name="Content Placeholder 2"/>
          <p:cNvSpPr>
            <a:spLocks noGrp="1"/>
          </p:cNvSpPr>
          <p:nvPr>
            <p:ph sz="quarter" idx="1"/>
          </p:nvPr>
        </p:nvSpPr>
        <p:spPr>
          <a:xfrm>
            <a:off x="301625" y="1401763"/>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smtClean="0">
                <a:solidFill>
                  <a:srgbClr val="070000"/>
                </a:solidFill>
              </a:rPr>
              <a:t>A Non-Federal Entity must perform a price or cost analysis in connection with every procurement action </a:t>
            </a:r>
            <a:r>
              <a:rPr lang="en-US" altLang="en-US" i="1" u="sng" smtClean="0">
                <a:solidFill>
                  <a:srgbClr val="070000"/>
                </a:solidFill>
              </a:rPr>
              <a:t>above the simplified acquisition threshold</a:t>
            </a:r>
            <a:r>
              <a:rPr lang="en-US" altLang="en-US" smtClean="0">
                <a:solidFill>
                  <a:srgbClr val="070000"/>
                </a:solidFill>
              </a:rPr>
              <a:t>, including contract modifications (2 C.F.R. § 200.323) (</a:t>
            </a:r>
            <a:r>
              <a:rPr lang="en-US" altLang="en-US" smtClean="0">
                <a:solidFill>
                  <a:srgbClr val="0070C0"/>
                </a:solidFill>
              </a:rPr>
              <a:t>change</a:t>
            </a:r>
            <a:r>
              <a:rPr lang="en-US" altLang="en-US" smtClean="0">
                <a:solidFill>
                  <a:srgbClr val="070000"/>
                </a:solidFill>
              </a:rPr>
              <a:t>)</a:t>
            </a:r>
          </a:p>
          <a:p>
            <a:pPr marL="342900" lvl="1" indent="-342900" defTabSz="912813" eaLnBrk="1" hangingPunct="1">
              <a:spcBef>
                <a:spcPct val="60000"/>
              </a:spcBef>
              <a:buFont typeface="Arial" panose="020B0604020202020204" pitchFamily="34" charset="0"/>
              <a:buChar char="•"/>
            </a:pPr>
            <a:r>
              <a:rPr lang="en-US" altLang="en-US" smtClean="0">
                <a:solidFill>
                  <a:srgbClr val="070000"/>
                </a:solidFill>
              </a:rPr>
              <a:t>The method and degree of analysis is dependent on the facts and circumstances surrounding the particular procurement but, as a starting point, the non-Federal entity must make </a:t>
            </a:r>
            <a:r>
              <a:rPr lang="en-US" altLang="en-US" i="1" u="sng" smtClean="0">
                <a:solidFill>
                  <a:srgbClr val="070000"/>
                </a:solidFill>
              </a:rPr>
              <a:t>independent estimates</a:t>
            </a:r>
            <a:r>
              <a:rPr lang="en-US" altLang="en-US" smtClean="0">
                <a:solidFill>
                  <a:srgbClr val="070000"/>
                </a:solidFill>
              </a:rPr>
              <a:t> before receiving bids or proposals (</a:t>
            </a:r>
            <a:r>
              <a:rPr lang="en-US" altLang="en-US" smtClean="0">
                <a:solidFill>
                  <a:srgbClr val="0070C0"/>
                </a:solidFill>
              </a:rPr>
              <a:t>change</a:t>
            </a:r>
            <a:r>
              <a:rPr lang="en-US" altLang="en-US" smtClean="0">
                <a:solidFill>
                  <a:schemeClr val="tx1"/>
                </a:solidFill>
              </a:rPr>
              <a:t>)</a:t>
            </a:r>
          </a:p>
        </p:txBody>
      </p:sp>
    </p:spTree>
  </p:cSld>
  <p:clrMapOvr>
    <a:masterClrMapping/>
  </p:clrMapOvr>
  <p:transition spd="slow">
    <p:blinds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sz="2000" dirty="0" smtClean="0">
                <a:solidFill>
                  <a:srgbClr val="070000"/>
                </a:solidFill>
              </a:rPr>
              <a:t>A non-Federal entity must not use a cost-plus-percentage-of-cost or cost-plus-percentage-of-construction-cost method of contracting (2 C.F.R. § 200.323(d))</a:t>
            </a:r>
          </a:p>
          <a:p>
            <a:pPr marL="342900" lvl="1" indent="-342900" defTabSz="912813" eaLnBrk="1" hangingPunct="1">
              <a:spcBef>
                <a:spcPct val="60000"/>
              </a:spcBef>
              <a:buFont typeface="Arial" panose="020B0604020202020204" pitchFamily="34" charset="0"/>
              <a:buChar char="•"/>
            </a:pPr>
            <a:r>
              <a:rPr lang="en-US" altLang="en-US" sz="2000" u="sng" dirty="0" smtClean="0">
                <a:solidFill>
                  <a:srgbClr val="070000"/>
                </a:solidFill>
              </a:rPr>
              <a:t>Criteria evidencing this type of contract:</a:t>
            </a:r>
          </a:p>
          <a:p>
            <a:pPr marL="615950" lvl="2" indent="-342900" defTabSz="912813" eaLnBrk="1" hangingPunct="1">
              <a:spcBef>
                <a:spcPct val="60000"/>
              </a:spcBef>
              <a:buFont typeface="Arial" panose="020B0604020202020204" pitchFamily="34" charset="0"/>
              <a:buChar char="•"/>
            </a:pPr>
            <a:r>
              <a:rPr lang="en-US" altLang="en-US" sz="1800" dirty="0" smtClean="0">
                <a:solidFill>
                  <a:srgbClr val="070000"/>
                </a:solidFill>
              </a:rPr>
              <a:t>(1) Payment is on a predetermined percentage rate;</a:t>
            </a:r>
          </a:p>
          <a:p>
            <a:pPr marL="615950" lvl="2" indent="-342900" defTabSz="912813" eaLnBrk="1" hangingPunct="1">
              <a:spcBef>
                <a:spcPct val="60000"/>
              </a:spcBef>
              <a:buFont typeface="Arial" panose="020B0604020202020204" pitchFamily="34" charset="0"/>
              <a:buChar char="•"/>
            </a:pPr>
            <a:r>
              <a:rPr lang="en-US" altLang="en-US" sz="1800" dirty="0" smtClean="0">
                <a:solidFill>
                  <a:srgbClr val="070000"/>
                </a:solidFill>
              </a:rPr>
              <a:t>(2) The predetermined percentage rate is applied to actual performance costs;</a:t>
            </a:r>
          </a:p>
          <a:p>
            <a:pPr marL="615950" lvl="2" indent="-342900" defTabSz="912813" eaLnBrk="1" hangingPunct="1">
              <a:spcBef>
                <a:spcPct val="60000"/>
              </a:spcBef>
              <a:buFont typeface="Arial" panose="020B0604020202020204" pitchFamily="34" charset="0"/>
              <a:buChar char="•"/>
            </a:pPr>
            <a:r>
              <a:rPr lang="en-US" altLang="en-US" sz="1800" dirty="0" smtClean="0">
                <a:solidFill>
                  <a:srgbClr val="070000"/>
                </a:solidFill>
              </a:rPr>
              <a:t>(3) The contractor’s entitlement is uncertain at the time of contracting;</a:t>
            </a:r>
          </a:p>
          <a:p>
            <a:pPr marL="615950" lvl="2" indent="-342900" defTabSz="912813" eaLnBrk="1" hangingPunct="1">
              <a:spcBef>
                <a:spcPct val="60000"/>
              </a:spcBef>
              <a:buFont typeface="Arial" panose="020B0604020202020204" pitchFamily="34" charset="0"/>
              <a:buChar char="•"/>
            </a:pPr>
            <a:r>
              <a:rPr lang="en-US" altLang="en-US" sz="1800" dirty="0" smtClean="0">
                <a:solidFill>
                  <a:srgbClr val="070000"/>
                </a:solidFill>
              </a:rPr>
              <a:t>(4) The contractor’s entitlement increases commensurately with increased performance costs.</a:t>
            </a:r>
          </a:p>
          <a:p>
            <a:pPr marL="342900" lvl="1" indent="-342900" defTabSz="912813" eaLnBrk="1" hangingPunct="1">
              <a:spcBef>
                <a:spcPct val="60000"/>
              </a:spcBef>
              <a:buFont typeface="Arial" panose="020B0604020202020204" pitchFamily="34" charset="0"/>
              <a:buChar char="•"/>
            </a:pPr>
            <a:r>
              <a:rPr lang="en-US" altLang="en-US" sz="2000" b="1" u="sng" dirty="0" smtClean="0">
                <a:solidFill>
                  <a:srgbClr val="070000"/>
                </a:solidFill>
              </a:rPr>
              <a:t>Rationale…</a:t>
            </a:r>
          </a:p>
          <a:p>
            <a:pPr marL="615950" lvl="2" indent="-342900" defTabSz="912813" eaLnBrk="1" hangingPunct="1">
              <a:spcBef>
                <a:spcPct val="60000"/>
              </a:spcBef>
              <a:buFont typeface="Arial" panose="020B0604020202020204" pitchFamily="34" charset="0"/>
              <a:buChar char="•"/>
            </a:pPr>
            <a:endParaRPr lang="en-US" altLang="en-US" sz="1800" dirty="0" smtClean="0">
              <a:solidFill>
                <a:srgbClr val="070000"/>
              </a:solidFill>
            </a:endParaRPr>
          </a:p>
        </p:txBody>
      </p:sp>
      <p:sp>
        <p:nvSpPr>
          <p:cNvPr id="9" name="TextBox 8"/>
          <p:cNvSpPr txBox="1">
            <a:spLocks noChangeArrowheads="1"/>
          </p:cNvSpPr>
          <p:nvPr/>
        </p:nvSpPr>
        <p:spPr bwMode="auto">
          <a:xfrm>
            <a:off x="2393428" y="5361831"/>
            <a:ext cx="6000750" cy="1201737"/>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bg1"/>
                </a:solidFill>
                <a:latin typeface="Arial" panose="020B0604020202020204" pitchFamily="34" charset="0"/>
              </a:rPr>
              <a:t>There is </a:t>
            </a:r>
            <a:r>
              <a:rPr lang="en-US" altLang="en-US" sz="2400" b="1" u="sng">
                <a:solidFill>
                  <a:schemeClr val="bg1"/>
                </a:solidFill>
                <a:latin typeface="Arial" panose="020B0604020202020204" pitchFamily="34" charset="0"/>
              </a:rPr>
              <a:t>NO</a:t>
            </a:r>
            <a:r>
              <a:rPr lang="en-US" altLang="en-US" sz="2400">
                <a:solidFill>
                  <a:schemeClr val="bg1"/>
                </a:solidFill>
                <a:latin typeface="Arial" panose="020B0604020202020204" pitchFamily="34" charset="0"/>
              </a:rPr>
              <a:t> incentive to control costs, and the contractor has a financial interest in </a:t>
            </a:r>
            <a:r>
              <a:rPr lang="en-US" altLang="en-US" sz="2400" i="1">
                <a:solidFill>
                  <a:schemeClr val="bg1"/>
                </a:solidFill>
                <a:latin typeface="Arial" panose="020B0604020202020204" pitchFamily="34" charset="0"/>
              </a:rPr>
              <a:t>increasing</a:t>
            </a:r>
            <a:r>
              <a:rPr lang="en-US" altLang="en-US" sz="2400">
                <a:solidFill>
                  <a:schemeClr val="bg1"/>
                </a:solidFill>
                <a:latin typeface="Arial" panose="020B0604020202020204" pitchFamily="34" charset="0"/>
              </a:rPr>
              <a:t> the cost of performance.</a:t>
            </a:r>
          </a:p>
        </p:txBody>
      </p:sp>
      <p:sp>
        <p:nvSpPr>
          <p:cNvPr id="10" name="TextBox 4"/>
          <p:cNvSpPr txBox="1">
            <a:spLocks noChangeArrowheads="1"/>
          </p:cNvSpPr>
          <p:nvPr/>
        </p:nvSpPr>
        <p:spPr bwMode="auto">
          <a:xfrm>
            <a:off x="3206187" y="804954"/>
            <a:ext cx="2787087" cy="52322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smtClean="0">
                <a:latin typeface="Arial" panose="020B0604020202020204" pitchFamily="34" charset="0"/>
              </a:rPr>
              <a:t>Cost Plus Percentage of Cost </a:t>
            </a:r>
            <a:r>
              <a:rPr lang="en-US" altLang="en-US" sz="1400" dirty="0">
                <a:latin typeface="Arial" panose="020B0604020202020204" pitchFamily="34" charset="0"/>
              </a:rPr>
              <a:t>	              </a:t>
            </a:r>
            <a:endParaRPr lang="en-US" altLang="en-US" sz="1400" b="1" dirty="0">
              <a:latin typeface="Arial" panose="020B0604020202020204" pitchFamily="34" charset="0"/>
            </a:endParaRPr>
          </a:p>
        </p:txBody>
      </p:sp>
      <p:sp>
        <p:nvSpPr>
          <p:cNvPr id="11" name="Rounded Rectangle 10"/>
          <p:cNvSpPr/>
          <p:nvPr/>
        </p:nvSpPr>
        <p:spPr>
          <a:xfrm>
            <a:off x="3206187" y="758183"/>
            <a:ext cx="2673752"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Cost and Price</a:t>
            </a:r>
          </a:p>
        </p:txBody>
      </p:sp>
    </p:spTree>
  </p:cSld>
  <p:clrMapOvr>
    <a:masterClrMapping/>
  </p:clrMapOvr>
  <p:transition spd="slow">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t>Hypothetical: Cost and Price</a:t>
            </a:r>
            <a:endParaRPr lang="en-US" sz="3200" b="1" dirty="0"/>
          </a:p>
        </p:txBody>
      </p:sp>
      <p:sp>
        <p:nvSpPr>
          <p:cNvPr id="142339" name="Content Placeholder 2"/>
          <p:cNvSpPr>
            <a:spLocks noGrp="1"/>
          </p:cNvSpPr>
          <p:nvPr>
            <p:ph sz="quarter" idx="1"/>
          </p:nvPr>
        </p:nvSpPr>
        <p:spPr>
          <a:xfrm>
            <a:off x="301625" y="1897063"/>
            <a:ext cx="8504238" cy="4202112"/>
          </a:xfrm>
        </p:spPr>
        <p:txBody>
          <a:bodyPr/>
          <a:lstStyle/>
          <a:p>
            <a:pPr marL="0" lvl="1" indent="0" defTabSz="912813">
              <a:spcBef>
                <a:spcPct val="60000"/>
              </a:spcBef>
              <a:buFont typeface="Wingdings" panose="05000000000000000000" pitchFamily="2" charset="2"/>
              <a:buNone/>
            </a:pPr>
            <a:r>
              <a:rPr lang="en-US" altLang="en-US" smtClean="0">
                <a:solidFill>
                  <a:schemeClr val="tx1"/>
                </a:solidFill>
              </a:rPr>
              <a:t>The City conducts a procurement </a:t>
            </a:r>
            <a:r>
              <a:rPr lang="en-US" altLang="en-US" smtClean="0">
                <a:solidFill>
                  <a:srgbClr val="070000"/>
                </a:solidFill>
              </a:rPr>
              <a:t>through competitive proposals for consulting services, resulting in a cost reimbursement contract with anticipated costs of $100,000 at the time of the contract.  The City has made an independent estimate of the contract cost during acquisition planning of $110,000.  </a:t>
            </a:r>
          </a:p>
          <a:p>
            <a:pPr marL="0" lvl="1" indent="0" defTabSz="912813">
              <a:spcBef>
                <a:spcPct val="60000"/>
              </a:spcBef>
              <a:buFont typeface="Wingdings" panose="05000000000000000000" pitchFamily="2" charset="2"/>
              <a:buNone/>
            </a:pPr>
            <a:r>
              <a:rPr lang="en-US" altLang="en-US" smtClean="0">
                <a:solidFill>
                  <a:srgbClr val="070000"/>
                </a:solidFill>
              </a:rPr>
              <a:t>Is the City required to conduct a price or cost analysis?</a:t>
            </a:r>
            <a:endParaRPr lang="en-US" altLang="en-US" smtClean="0"/>
          </a:p>
          <a:p>
            <a:pPr marL="0" indent="0" defTabSz="912813">
              <a:buFont typeface="Wingdings 2" panose="05020102010507070707" pitchFamily="18" charset="2"/>
              <a:buNone/>
            </a:pPr>
            <a:endParaRPr lang="en-US" altLang="en-US" smtClean="0"/>
          </a:p>
        </p:txBody>
      </p:sp>
      <p:grpSp>
        <p:nvGrpSpPr>
          <p:cNvPr id="7" name="Group 6"/>
          <p:cNvGrpSpPr>
            <a:grpSpLocks/>
          </p:cNvGrpSpPr>
          <p:nvPr/>
        </p:nvGrpSpPr>
        <p:grpSpPr bwMode="auto">
          <a:xfrm>
            <a:off x="6615113" y="4227513"/>
            <a:ext cx="1989137" cy="1982787"/>
            <a:chOff x="1537398" y="291402"/>
            <a:chExt cx="6199833" cy="5807947"/>
          </a:xfrm>
        </p:grpSpPr>
        <p:pic>
          <p:nvPicPr>
            <p:cNvPr id="142345" name="Picture 7"/>
            <p:cNvPicPr>
              <a:picLocks noChangeAspect="1"/>
            </p:cNvPicPr>
            <p:nvPr/>
          </p:nvPicPr>
          <p:blipFill>
            <a:blip r:embed="rId3">
              <a:extLst>
                <a:ext uri="{28A0092B-C50C-407E-A947-70E740481C1C}">
                  <a14:useLocalDpi xmlns:a14="http://schemas.microsoft.com/office/drawing/2010/main" val="0"/>
                </a:ext>
              </a:extLst>
            </a:blip>
            <a:srcRect l="5751" t="4250" r="3847" b="11063"/>
            <a:stretch>
              <a:fillRect/>
            </a:stretch>
          </p:blipFill>
          <p:spPr bwMode="auto">
            <a:xfrm>
              <a:off x="1537398" y="291402"/>
              <a:ext cx="6199833" cy="58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Picture 8"/>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1863" y="4552950"/>
            <a:ext cx="350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488211"/>
      </p:ext>
    </p:extLst>
  </p:cSld>
  <p:clrMapOvr>
    <a:masterClrMapping/>
  </p:clrMapOvr>
  <p:transition spd="slow">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346075" y="1638300"/>
            <a:ext cx="8345488" cy="4954588"/>
          </a:xfrm>
        </p:spPr>
        <p:txBody>
          <a:bodyPr/>
          <a:lstStyle/>
          <a:p>
            <a:pPr marL="0" lvl="1" indent="0" defTabSz="912813">
              <a:spcBef>
                <a:spcPct val="60000"/>
              </a:spcBef>
              <a:buFont typeface="Wingdings" panose="05000000000000000000" pitchFamily="2" charset="2"/>
              <a:buNone/>
            </a:pPr>
            <a:r>
              <a:rPr lang="en-US" altLang="en-US" sz="2000" smtClean="0">
                <a:solidFill>
                  <a:srgbClr val="070000"/>
                </a:solidFill>
              </a:rPr>
              <a:t>City conducts a procurement through competitive proposals for architectural and engineering services related to the construction of a new city hall.  Following the selection of the contractor, the City negotiates fair and reasonable compensation.  The City ultimately awards a cost reimbursement contract, under which (1) the contractor is paid actual costs for the salaries of its employees through reimbursement of hourly rates for services performed; (2) actual costs for supplies and other materials; and (3) a fixed fee.  The fixed fee is calculated at the time of contract by estimating the total estimated construction cost of the building and applying a percentage rate of 4%, bringing the fixed fee to $40,000.  </a:t>
            </a:r>
          </a:p>
          <a:p>
            <a:pPr marL="0" lvl="1" indent="0" defTabSz="912813">
              <a:spcBef>
                <a:spcPct val="60000"/>
              </a:spcBef>
              <a:buFont typeface="Wingdings" panose="05000000000000000000" pitchFamily="2" charset="2"/>
              <a:buNone/>
            </a:pPr>
            <a:r>
              <a:rPr lang="en-US" altLang="en-US" sz="2000" smtClean="0">
                <a:solidFill>
                  <a:srgbClr val="070000"/>
                </a:solidFill>
              </a:rPr>
              <a:t>Is this a permissible contract pricing structure? </a:t>
            </a:r>
          </a:p>
        </p:txBody>
      </p:sp>
      <p:grpSp>
        <p:nvGrpSpPr>
          <p:cNvPr id="8" name="Group 7"/>
          <p:cNvGrpSpPr>
            <a:grpSpLocks/>
          </p:cNvGrpSpPr>
          <p:nvPr/>
        </p:nvGrpSpPr>
        <p:grpSpPr bwMode="auto">
          <a:xfrm>
            <a:off x="6286500" y="4802188"/>
            <a:ext cx="1989138" cy="1790700"/>
            <a:chOff x="6614924" y="4228103"/>
            <a:chExt cx="1989572" cy="1790860"/>
          </a:xfrm>
        </p:grpSpPr>
        <p:grpSp>
          <p:nvGrpSpPr>
            <p:cNvPr id="154633" name="Group 8"/>
            <p:cNvGrpSpPr>
              <a:grpSpLocks/>
            </p:cNvGrpSpPr>
            <p:nvPr/>
          </p:nvGrpSpPr>
          <p:grpSpPr bwMode="auto">
            <a:xfrm>
              <a:off x="6614924" y="4228103"/>
              <a:ext cx="1989572" cy="1790860"/>
              <a:chOff x="1537398" y="291402"/>
              <a:chExt cx="6199833" cy="5249059"/>
            </a:xfrm>
          </p:grpSpPr>
          <p:pic>
            <p:nvPicPr>
              <p:cNvPr id="154635" name="Picture 10"/>
              <p:cNvPicPr>
                <a:picLocks noChangeAspect="1"/>
              </p:cNvPicPr>
              <p:nvPr/>
            </p:nvPicPr>
            <p:blipFill>
              <a:blip r:embed="rId3">
                <a:extLst>
                  <a:ext uri="{28A0092B-C50C-407E-A947-70E740481C1C}">
                    <a14:useLocalDpi xmlns:a14="http://schemas.microsoft.com/office/drawing/2010/main" val="0"/>
                  </a:ext>
                </a:extLst>
              </a:blip>
              <a:srcRect l="5751" t="4250" r="3847" b="19211"/>
              <a:stretch>
                <a:fillRect/>
              </a:stretch>
            </p:blipFill>
            <p:spPr bwMode="auto">
              <a:xfrm>
                <a:off x="1537398" y="291402"/>
                <a:ext cx="6199833" cy="524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6" name="Picture 11"/>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4634" name="Picture 9"/>
            <p:cNvPicPr>
              <a:picLocks noChangeAspect="1"/>
            </p:cNvPicPr>
            <p:nvPr/>
          </p:nvPicPr>
          <p:blipFill>
            <a:blip r:embed="rId3">
              <a:extLst>
                <a:ext uri="{28A0092B-C50C-407E-A947-70E740481C1C}">
                  <a14:useLocalDpi xmlns:a14="http://schemas.microsoft.com/office/drawing/2010/main" val="0"/>
                </a:ext>
              </a:extLst>
            </a:blip>
            <a:srcRect l="5751" t="20799" r="61974" b="9200"/>
            <a:stretch>
              <a:fillRect/>
            </a:stretch>
          </p:blipFill>
          <p:spPr bwMode="auto">
            <a:xfrm>
              <a:off x="6614924" y="4381086"/>
              <a:ext cx="710324" cy="163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250" y="4784725"/>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01625" y="228600"/>
            <a:ext cx="8534400" cy="758825"/>
          </a:xfrm>
        </p:spPr>
        <p:txBody>
          <a:bodyPr/>
          <a:lstStyle/>
          <a:p>
            <a:pPr algn="l">
              <a:defRPr/>
            </a:pPr>
            <a:r>
              <a:rPr lang="en-US" sz="3200" b="1" dirty="0" smtClean="0"/>
              <a:t>Hypothetical: Contract Price</a:t>
            </a:r>
            <a:endParaRPr lang="en-US" sz="3200" b="1" dirty="0"/>
          </a:p>
        </p:txBody>
      </p:sp>
    </p:spTree>
    <p:extLst>
      <p:ext uri="{BB962C8B-B14F-4D97-AF65-F5344CB8AC3E}">
        <p14:creationId xmlns:p14="http://schemas.microsoft.com/office/powerpoint/2010/main" val="678488645"/>
      </p:ext>
    </p:extLst>
  </p:cSld>
  <p:clrMapOvr>
    <a:masterClrMapping/>
  </p:clrMapOvr>
  <p:transition spd="med">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alpha val="89018"/>
          </a:schemeClr>
        </a:solidFill>
        <a:effectLst/>
      </p:bgPr>
    </p:bg>
    <p:spTree>
      <p:nvGrpSpPr>
        <p:cNvPr id="1" name=""/>
        <p:cNvGrpSpPr/>
        <p:nvPr/>
      </p:nvGrpSpPr>
      <p:grpSpPr>
        <a:xfrm>
          <a:off x="0" y="0"/>
          <a:ext cx="0" cy="0"/>
          <a:chOff x="0" y="0"/>
          <a:chExt cx="0" cy="0"/>
        </a:xfrm>
      </p:grpSpPr>
      <p:sp>
        <p:nvSpPr>
          <p:cNvPr id="125956" name="Title 1"/>
          <p:cNvSpPr>
            <a:spLocks noGrp="1"/>
          </p:cNvSpPr>
          <p:nvPr>
            <p:ph type="title"/>
          </p:nvPr>
        </p:nvSpPr>
        <p:spPr>
          <a:xfrm>
            <a:off x="304800" y="0"/>
            <a:ext cx="8534400" cy="758825"/>
          </a:xfrm>
        </p:spPr>
        <p:txBody>
          <a:bodyPr/>
          <a:lstStyle/>
          <a:p>
            <a:pPr eaLnBrk="1" hangingPunct="1"/>
            <a:r>
              <a:rPr lang="en-US" altLang="en-US" sz="3200" b="1" u="sng" smtClean="0">
                <a:solidFill>
                  <a:srgbClr val="7B9899"/>
                </a:solidFill>
              </a:rPr>
              <a:t>Pre-Procurement Document Review</a:t>
            </a:r>
          </a:p>
        </p:txBody>
      </p:sp>
      <p:sp>
        <p:nvSpPr>
          <p:cNvPr id="125957" name="TextBox 4"/>
          <p:cNvSpPr txBox="1">
            <a:spLocks noChangeArrowheads="1"/>
          </p:cNvSpPr>
          <p:nvPr/>
        </p:nvSpPr>
        <p:spPr bwMode="auto">
          <a:xfrm>
            <a:off x="276225" y="708025"/>
            <a:ext cx="8597900"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    Review of Specifications                          Other Proc. Documents                          </a:t>
            </a:r>
            <a:r>
              <a:rPr lang="en-US" altLang="en-US" sz="1400">
                <a:latin typeface="Arial" panose="020B0604020202020204" pitchFamily="34" charset="0"/>
              </a:rPr>
              <a:t>	              </a:t>
            </a:r>
            <a:endParaRPr lang="en-US" altLang="en-US" sz="1400" b="1">
              <a:latin typeface="Arial" panose="020B0604020202020204" pitchFamily="34" charset="0"/>
            </a:endParaRPr>
          </a:p>
        </p:txBody>
      </p:sp>
      <p:sp>
        <p:nvSpPr>
          <p:cNvPr id="10" name="Rounded Rectangle 9"/>
          <p:cNvSpPr/>
          <p:nvPr/>
        </p:nvSpPr>
        <p:spPr>
          <a:xfrm>
            <a:off x="514350" y="706438"/>
            <a:ext cx="5620232" cy="34766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8" name="Content Placeholder 2"/>
          <p:cNvSpPr>
            <a:spLocks noGrp="1"/>
          </p:cNvSpPr>
          <p:nvPr>
            <p:ph sz="quarter" idx="1"/>
          </p:nvPr>
        </p:nvSpPr>
        <p:spPr>
          <a:xfrm>
            <a:off x="304800" y="1468451"/>
            <a:ext cx="8688198" cy="5007849"/>
          </a:xfrm>
          <a:noFill/>
        </p:spPr>
        <p:txBody>
          <a:bodyPr/>
          <a:lstStyle/>
          <a:p>
            <a:pPr marL="227013" lvl="1" indent="-227013" defTabSz="912813" eaLnBrk="1" hangingPunct="1">
              <a:spcBef>
                <a:spcPct val="60000"/>
              </a:spcBef>
              <a:buFont typeface="Arial" panose="020B0604020202020204" pitchFamily="34" charset="0"/>
              <a:buChar char="•"/>
            </a:pPr>
            <a:r>
              <a:rPr lang="en-US" altLang="en-US" sz="2000" b="1" u="sng" dirty="0" smtClean="0">
                <a:solidFill>
                  <a:srgbClr val="070000"/>
                </a:solidFill>
              </a:rPr>
              <a:t>Review of Specifications</a:t>
            </a:r>
            <a:r>
              <a:rPr lang="en-US" altLang="en-US" sz="2000" dirty="0" smtClean="0">
                <a:solidFill>
                  <a:srgbClr val="070000"/>
                </a:solidFill>
              </a:rPr>
              <a:t>: </a:t>
            </a:r>
          </a:p>
          <a:p>
            <a:pPr marL="461963" lvl="2" indent="-188913" defTabSz="912813">
              <a:spcBef>
                <a:spcPct val="60000"/>
              </a:spcBef>
              <a:buFont typeface="Arial" panose="020B0604020202020204" pitchFamily="34" charset="0"/>
              <a:buChar char="•"/>
            </a:pPr>
            <a:r>
              <a:rPr lang="en-US" altLang="en-US" sz="1800" dirty="0">
                <a:solidFill>
                  <a:srgbClr val="070000"/>
                </a:solidFill>
              </a:rPr>
              <a:t>A non-Federal entity must make the technical specifications for a proposed procurement available upon request by FEMA or the pass-through entity where FEMA or the pass-through entity believes such review is necessary to ensure that the item or service specified is the one being proposed for acquisition </a:t>
            </a:r>
            <a:r>
              <a:rPr lang="en-US" altLang="en-US" sz="1800" dirty="0" smtClean="0">
                <a:solidFill>
                  <a:srgbClr val="070000"/>
                </a:solidFill>
              </a:rPr>
              <a:t>(2 C.F.R. </a:t>
            </a:r>
            <a:r>
              <a:rPr lang="en-US" altLang="en-US" sz="1800" dirty="0" smtClean="0">
                <a:solidFill>
                  <a:srgbClr val="070000"/>
                </a:solidFill>
                <a:ea typeface="Arial Unicode MS" panose="020B0604020202020204" pitchFamily="34" charset="-128"/>
                <a:cs typeface="Arial Unicode MS" panose="020B0604020202020204" pitchFamily="34" charset="-128"/>
              </a:rPr>
              <a:t>§</a:t>
            </a:r>
            <a:r>
              <a:rPr lang="en-US" altLang="en-US" sz="1800" dirty="0" smtClean="0">
                <a:solidFill>
                  <a:srgbClr val="070000"/>
                </a:solidFill>
              </a:rPr>
              <a:t> 200.324(a))</a:t>
            </a:r>
          </a:p>
          <a:p>
            <a:pPr marL="227013" lvl="1" indent="-227013" defTabSz="912813" eaLnBrk="1" hangingPunct="1">
              <a:spcBef>
                <a:spcPct val="60000"/>
              </a:spcBef>
              <a:buFont typeface="Arial" panose="020B0604020202020204" pitchFamily="34" charset="0"/>
              <a:buChar char="•"/>
            </a:pPr>
            <a:r>
              <a:rPr lang="en-US" altLang="en-US" sz="2000" b="1" u="sng" dirty="0" smtClean="0">
                <a:solidFill>
                  <a:srgbClr val="070000"/>
                </a:solidFill>
              </a:rPr>
              <a:t>Pre-Procurement Review of Other Procurement Documents</a:t>
            </a:r>
            <a:r>
              <a:rPr lang="en-US" altLang="en-US" sz="2000" dirty="0" smtClean="0">
                <a:solidFill>
                  <a:srgbClr val="070000"/>
                </a:solidFill>
              </a:rPr>
              <a:t>: </a:t>
            </a:r>
          </a:p>
          <a:p>
            <a:pPr marL="461963" lvl="2" indent="-188913" defTabSz="912813">
              <a:spcBef>
                <a:spcPct val="60000"/>
              </a:spcBef>
              <a:buFont typeface="Arial" panose="020B0604020202020204" pitchFamily="34" charset="0"/>
              <a:buChar char="•"/>
            </a:pPr>
            <a:r>
              <a:rPr lang="en-US" altLang="en-US" sz="1800" dirty="0">
                <a:solidFill>
                  <a:srgbClr val="070000"/>
                </a:solidFill>
              </a:rPr>
              <a:t>Upon request, a non-Federal entity must make available for FEMA or pass-through entity pre-procurement review, other procurement documents (such as requests for proposals, invitations for bid, independent cost estimates) in certain circumstances </a:t>
            </a:r>
            <a:r>
              <a:rPr lang="en-US" altLang="en-US" sz="1800" dirty="0" smtClean="0">
                <a:solidFill>
                  <a:srgbClr val="070000"/>
                </a:solidFill>
              </a:rPr>
              <a:t>(2 C.F.R. </a:t>
            </a:r>
            <a:r>
              <a:rPr lang="en-US" altLang="en-US" sz="1800" dirty="0" smtClean="0">
                <a:solidFill>
                  <a:srgbClr val="070000"/>
                </a:solidFill>
                <a:ea typeface="Arial Unicode MS" panose="020B0604020202020204" pitchFamily="34" charset="-128"/>
                <a:cs typeface="Arial Unicode MS" panose="020B0604020202020204" pitchFamily="34" charset="-128"/>
              </a:rPr>
              <a:t>§ 200.324(b))</a:t>
            </a:r>
          </a:p>
          <a:p>
            <a:pPr marL="461963" lvl="2" indent="-188913" defTabSz="912813" eaLnBrk="1" hangingPunct="1">
              <a:spcBef>
                <a:spcPct val="60000"/>
              </a:spcBef>
              <a:buFont typeface="Arial" panose="020B0604020202020204" pitchFamily="34" charset="0"/>
              <a:buChar char="•"/>
            </a:pPr>
            <a:r>
              <a:rPr lang="en-US" altLang="en-US" sz="1800" dirty="0" smtClean="0">
                <a:solidFill>
                  <a:srgbClr val="070000"/>
                </a:solidFill>
                <a:ea typeface="Arial Unicode MS" panose="020B0604020202020204" pitchFamily="34" charset="-128"/>
                <a:cs typeface="Arial Unicode MS" panose="020B0604020202020204" pitchFamily="34" charset="-128"/>
              </a:rPr>
              <a:t>A non-Federal entity is exempt from the pre-procurement review if FEMA or the pass-thru entity determines that its procurement systems comply 			with the standards under 2 C.F.R. pt. 200.</a:t>
            </a:r>
          </a:p>
        </p:txBody>
      </p:sp>
    </p:spTree>
  </p:cSld>
  <p:clrMapOvr>
    <a:masterClrMapping/>
  </p:clrMapOvr>
  <p:transition spd="slow">
    <p:blinds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304800" y="0"/>
            <a:ext cx="8534400" cy="758825"/>
          </a:xfrm>
        </p:spPr>
        <p:txBody>
          <a:bodyPr/>
          <a:lstStyle/>
          <a:p>
            <a:pPr eaLnBrk="1" hangingPunct="1"/>
            <a:r>
              <a:rPr lang="en-US" altLang="en-US" sz="3200" b="1" u="sng" smtClean="0">
                <a:solidFill>
                  <a:srgbClr val="7B9899"/>
                </a:solidFill>
              </a:rPr>
              <a:t>Bonding Requirements</a:t>
            </a:r>
          </a:p>
        </p:txBody>
      </p:sp>
      <p:sp>
        <p:nvSpPr>
          <p:cNvPr id="113666"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defRPr/>
            </a:pPr>
            <a:r>
              <a:rPr lang="en-US" altLang="en-US" sz="2000" dirty="0">
                <a:solidFill>
                  <a:srgbClr val="070000"/>
                </a:solidFill>
              </a:rPr>
              <a:t>A non-Federal entity must follow its own bonding requirements for construction or facility improvement projects </a:t>
            </a:r>
            <a:r>
              <a:rPr lang="en-US" altLang="en-US" sz="2000" i="1" u="sng" dirty="0">
                <a:solidFill>
                  <a:srgbClr val="070000"/>
                </a:solidFill>
              </a:rPr>
              <a:t>beneath</a:t>
            </a:r>
            <a:r>
              <a:rPr lang="en-US" altLang="en-US" sz="2000" dirty="0">
                <a:solidFill>
                  <a:srgbClr val="070000"/>
                </a:solidFill>
              </a:rPr>
              <a:t> the simplified acquisition threshold (2 C.F.R. </a:t>
            </a:r>
            <a:r>
              <a:rPr lang="en-US" altLang="en-US" sz="2000" dirty="0">
                <a:solidFill>
                  <a:srgbClr val="070000"/>
                </a:solidFill>
                <a:ea typeface="Arial Unicode MS" panose="020B0604020202020204" pitchFamily="34" charset="-128"/>
                <a:cs typeface="Arial Unicode MS" panose="020B0604020202020204" pitchFamily="34" charset="-128"/>
              </a:rPr>
              <a:t>§ 200.325)</a:t>
            </a:r>
          </a:p>
          <a:p>
            <a:pPr marL="342900" lvl="1" indent="-342900" defTabSz="912813" eaLnBrk="1" hangingPunct="1">
              <a:spcBef>
                <a:spcPct val="60000"/>
              </a:spcBef>
              <a:buFont typeface="Arial" panose="020B0604020202020204" pitchFamily="34" charset="0"/>
              <a:buChar char="•"/>
              <a:defRPr/>
            </a:pPr>
            <a:r>
              <a:rPr lang="en-US" altLang="en-US" sz="2000" dirty="0">
                <a:solidFill>
                  <a:srgbClr val="070000"/>
                </a:solidFill>
                <a:ea typeface="Arial Unicode MS" panose="020B0604020202020204" pitchFamily="34" charset="-128"/>
                <a:cs typeface="Arial Unicode MS" panose="020B0604020202020204" pitchFamily="34" charset="-128"/>
              </a:rPr>
              <a:t>A non-Federal entity must meet certain bonding requirements for construction or facility improvement projects </a:t>
            </a:r>
            <a:r>
              <a:rPr lang="en-US" altLang="en-US" sz="2000" i="1" u="sng" dirty="0">
                <a:solidFill>
                  <a:srgbClr val="070000"/>
                </a:solidFill>
                <a:ea typeface="Arial Unicode MS" panose="020B0604020202020204" pitchFamily="34" charset="-128"/>
                <a:cs typeface="Arial Unicode MS" panose="020B0604020202020204" pitchFamily="34" charset="-128"/>
              </a:rPr>
              <a:t>above</a:t>
            </a:r>
            <a:r>
              <a:rPr lang="en-US" altLang="en-US" sz="2000" dirty="0">
                <a:solidFill>
                  <a:srgbClr val="070000"/>
                </a:solidFill>
                <a:ea typeface="Arial Unicode MS" panose="020B0604020202020204" pitchFamily="34" charset="-128"/>
                <a:cs typeface="Arial Unicode MS" panose="020B0604020202020204" pitchFamily="34" charset="-128"/>
              </a:rPr>
              <a:t> the simplified acquisition threshold (2 C.F.R. § 200.325(a)-(c)), unless waived.</a:t>
            </a:r>
          </a:p>
          <a:p>
            <a:pPr marL="341313" lvl="1" indent="-342900" defTabSz="912813" eaLnBrk="1" hangingPunct="1">
              <a:spcBef>
                <a:spcPct val="60000"/>
              </a:spcBef>
              <a:buFont typeface="Arial" panose="020B0604020202020204" pitchFamily="34" charset="0"/>
              <a:buChar char="•"/>
              <a:defRPr/>
            </a:pPr>
            <a:r>
              <a:rPr lang="en-US" altLang="en-US" sz="1800" u="sng" dirty="0">
                <a:solidFill>
                  <a:srgbClr val="070000"/>
                </a:solidFill>
                <a:ea typeface="Arial Unicode MS" panose="020B0604020202020204" pitchFamily="34" charset="-128"/>
                <a:cs typeface="Arial Unicode MS" panose="020B0604020202020204" pitchFamily="34" charset="-128"/>
              </a:rPr>
              <a:t>If no such waiver has been made, the </a:t>
            </a:r>
            <a:r>
              <a:rPr lang="en-US" altLang="en-US" sz="1800" u="sng" dirty="0">
                <a:solidFill>
                  <a:schemeClr val="tx1"/>
                </a:solidFill>
                <a:ea typeface="Arial Unicode MS" panose="020B0604020202020204" pitchFamily="34" charset="-128"/>
                <a:cs typeface="Arial Unicode MS" panose="020B0604020202020204" pitchFamily="34" charset="-128"/>
              </a:rPr>
              <a:t>bonding requirements are</a:t>
            </a:r>
            <a:r>
              <a:rPr lang="en-US" altLang="en-US" sz="1800" dirty="0">
                <a:solidFill>
                  <a:schemeClr val="tx1"/>
                </a:solidFill>
                <a:ea typeface="Arial Unicode MS" panose="020B0604020202020204" pitchFamily="34" charset="-128"/>
                <a:cs typeface="Arial Unicode MS" panose="020B0604020202020204" pitchFamily="34" charset="-128"/>
              </a:rPr>
              <a:t>:</a:t>
            </a:r>
          </a:p>
          <a:p>
            <a:pPr marL="892175" lvl="3" indent="-342900" defTabSz="912813" eaLnBrk="1" hangingPunct="1">
              <a:spcBef>
                <a:spcPct val="60000"/>
              </a:spcBef>
              <a:buFont typeface="Wingdings" panose="05000000000000000000" pitchFamily="2" charset="2"/>
              <a:buChar char="ü"/>
              <a:defRPr/>
            </a:pPr>
            <a:r>
              <a:rPr lang="en-US" altLang="en-US" sz="1600" dirty="0">
                <a:solidFill>
                  <a:srgbClr val="070000"/>
                </a:solidFill>
                <a:ea typeface="Arial Unicode MS" panose="020B0604020202020204" pitchFamily="34" charset="-128"/>
                <a:cs typeface="Arial Unicode MS" panose="020B0604020202020204" pitchFamily="34" charset="-128"/>
              </a:rPr>
              <a:t>(1) A bid guarantee from each bidder                                                                  equivalent</a:t>
            </a:r>
            <a:r>
              <a:rPr lang="en-US" altLang="en-US" sz="1600" dirty="0">
                <a:solidFill>
                  <a:schemeClr val="bg1"/>
                </a:solidFill>
                <a:ea typeface="Arial Unicode MS" panose="020B0604020202020204" pitchFamily="34" charset="-128"/>
                <a:cs typeface="Arial Unicode MS" panose="020B0604020202020204" pitchFamily="34" charset="-128"/>
              </a:rPr>
              <a:t> </a:t>
            </a:r>
            <a:r>
              <a:rPr lang="en-US" altLang="en-US" sz="1600" dirty="0">
                <a:solidFill>
                  <a:schemeClr val="tx1"/>
                </a:solidFill>
                <a:ea typeface="Arial Unicode MS" panose="020B0604020202020204" pitchFamily="34" charset="-128"/>
                <a:cs typeface="Arial Unicode MS" panose="020B0604020202020204" pitchFamily="34" charset="-128"/>
              </a:rPr>
              <a:t>to 5% of the bid price;</a:t>
            </a:r>
          </a:p>
          <a:p>
            <a:pPr marL="892175" lvl="3" indent="-342900" defTabSz="912813" eaLnBrk="1" hangingPunct="1">
              <a:spcBef>
                <a:spcPct val="60000"/>
              </a:spcBef>
              <a:buFont typeface="Wingdings" panose="05000000000000000000" pitchFamily="2" charset="2"/>
              <a:buChar char="ü"/>
              <a:defRPr/>
            </a:pPr>
            <a:r>
              <a:rPr lang="en-US" altLang="en-US" sz="1600" dirty="0">
                <a:solidFill>
                  <a:schemeClr val="tx1"/>
                </a:solidFill>
                <a:ea typeface="Arial Unicode MS" panose="020B0604020202020204" pitchFamily="34" charset="-128"/>
                <a:cs typeface="Arial Unicode MS" panose="020B0604020202020204" pitchFamily="34" charset="-128"/>
              </a:rPr>
              <a:t>(2) A performance and payment bond on the                                                                        part of the contractor for 100% of the </a:t>
            </a:r>
            <a:r>
              <a:rPr lang="en-US" altLang="en-US" sz="1600" dirty="0">
                <a:solidFill>
                  <a:srgbClr val="070000"/>
                </a:solidFill>
                <a:ea typeface="Arial Unicode MS" panose="020B0604020202020204" pitchFamily="34" charset="-128"/>
                <a:cs typeface="Arial Unicode MS" panose="020B0604020202020204" pitchFamily="34" charset="-128"/>
              </a:rPr>
              <a:t>contract                                                                         price.</a:t>
            </a:r>
          </a:p>
        </p:txBody>
      </p:sp>
      <p:sp>
        <p:nvSpPr>
          <p:cNvPr id="128004" name="TextBox 4"/>
          <p:cNvSpPr txBox="1">
            <a:spLocks noChangeArrowheads="1"/>
          </p:cNvSpPr>
          <p:nvPr/>
        </p:nvSpPr>
        <p:spPr bwMode="auto">
          <a:xfrm>
            <a:off x="2424112" y="718205"/>
            <a:ext cx="4295775" cy="52322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    Construction / Facility Improvement Contracts</a:t>
            </a:r>
            <a:r>
              <a:rPr lang="en-US" altLang="en-US" sz="1400">
                <a:latin typeface="Arial" panose="020B0604020202020204" pitchFamily="34" charset="0"/>
              </a:rPr>
              <a:t>	              </a:t>
            </a:r>
            <a:endParaRPr lang="en-US" altLang="en-US" sz="1400" b="1">
              <a:latin typeface="Arial" panose="020B0604020202020204" pitchFamily="34" charset="0"/>
            </a:endParaRPr>
          </a:p>
        </p:txBody>
      </p:sp>
      <p:sp>
        <p:nvSpPr>
          <p:cNvPr id="10" name="Rounded Rectangle 9"/>
          <p:cNvSpPr/>
          <p:nvPr/>
        </p:nvSpPr>
        <p:spPr>
          <a:xfrm>
            <a:off x="2570162" y="696913"/>
            <a:ext cx="4149725" cy="34766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79388"/>
            <a:ext cx="8534400" cy="758825"/>
          </a:xfrm>
        </p:spPr>
        <p:txBody>
          <a:bodyPr/>
          <a:lstStyle/>
          <a:p>
            <a:pPr algn="l" eaLnBrk="1" hangingPunct="1"/>
            <a:r>
              <a:rPr lang="en-US" altLang="en-US" sz="3200" b="1" u="sng" dirty="0" smtClean="0">
                <a:solidFill>
                  <a:srgbClr val="7B9899"/>
                </a:solidFill>
              </a:rPr>
              <a:t/>
            </a:r>
            <a:br>
              <a:rPr lang="en-US" altLang="en-US" sz="3200" b="1" u="sng" dirty="0" smtClean="0">
                <a:solidFill>
                  <a:srgbClr val="7B9899"/>
                </a:solidFill>
              </a:rPr>
            </a:br>
            <a:r>
              <a:rPr lang="en-US" altLang="en-US" sz="3200" b="1" u="sng" dirty="0" smtClean="0">
                <a:solidFill>
                  <a:srgbClr val="7B9899"/>
                </a:solidFill>
              </a:rPr>
              <a:t/>
            </a:r>
            <a:br>
              <a:rPr lang="en-US" altLang="en-US" sz="3200" b="1" u="sng" dirty="0" smtClean="0">
                <a:solidFill>
                  <a:srgbClr val="7B9899"/>
                </a:solidFill>
              </a:rPr>
            </a:br>
            <a:r>
              <a:rPr lang="en-US" altLang="en-US" sz="3200" b="1" u="sng" dirty="0" smtClean="0">
                <a:solidFill>
                  <a:srgbClr val="7B9899"/>
                </a:solidFill>
              </a:rPr>
              <a:t>Terminology</a:t>
            </a:r>
          </a:p>
        </p:txBody>
      </p:sp>
      <p:sp>
        <p:nvSpPr>
          <p:cNvPr id="62467" name="Content Placeholder 2"/>
          <p:cNvSpPr>
            <a:spLocks noGrp="1"/>
          </p:cNvSpPr>
          <p:nvPr>
            <p:ph sz="quarter" idx="1"/>
          </p:nvPr>
        </p:nvSpPr>
        <p:spPr>
          <a:xfrm>
            <a:off x="301625" y="1527175"/>
            <a:ext cx="8504238" cy="5137150"/>
          </a:xfrm>
        </p:spPr>
        <p:txBody>
          <a:bodyPr/>
          <a:lstStyle/>
          <a:p>
            <a:pPr eaLnBrk="1" hangingPunct="1"/>
            <a:r>
              <a:rPr lang="en-US" altLang="en-US" sz="1900" b="1" smtClean="0"/>
              <a:t>“Non-Federal Entity” </a:t>
            </a:r>
            <a:r>
              <a:rPr lang="en-US" altLang="en-US" sz="1900" smtClean="0"/>
              <a:t>– means a state, local government, Indian tribe, institution of higher education, hospital or nonprofit organization that carries out a Federal award as a recipient or subrecipient (2 C.F.R. § 200.69)</a:t>
            </a:r>
          </a:p>
          <a:p>
            <a:pPr eaLnBrk="1" hangingPunct="1"/>
            <a:r>
              <a:rPr lang="en-US" altLang="en-US" sz="1900" b="1" smtClean="0"/>
              <a:t>“Federal Award” </a:t>
            </a:r>
            <a:r>
              <a:rPr lang="en-US" altLang="en-US" sz="1900" smtClean="0"/>
              <a:t>– means, among other things, the Federal financial assistance that a non-Federal entity receives directly from a Federal awarding agency or indirectly through a pass through entity (2 C.F.R. § 200.38); it also means the instrument setting forth the terms and conditions.</a:t>
            </a:r>
          </a:p>
        </p:txBody>
      </p:sp>
      <p:sp>
        <p:nvSpPr>
          <p:cNvPr id="62471" name="Content Placeholder 2"/>
          <p:cNvSpPr txBox="1">
            <a:spLocks/>
          </p:cNvSpPr>
          <p:nvPr/>
        </p:nvSpPr>
        <p:spPr bwMode="auto">
          <a:xfrm>
            <a:off x="249238" y="4249738"/>
            <a:ext cx="8247062"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r>
              <a:rPr lang="en-US" altLang="en-US" sz="1900" b="1" dirty="0"/>
              <a:t>“Recipient” </a:t>
            </a:r>
            <a:r>
              <a:rPr lang="en-US" altLang="en-US" sz="1900" dirty="0"/>
              <a:t>– means a non-Federal entity that receives a Federal award directly from a Federal awarding agency to carry out an activity under a Federal program (2 C.F.R. § 200.86)</a:t>
            </a:r>
          </a:p>
        </p:txBody>
      </p:sp>
    </p:spTree>
    <p:extLst>
      <p:ext uri="{BB962C8B-B14F-4D97-AF65-F5344CB8AC3E}">
        <p14:creationId xmlns:p14="http://schemas.microsoft.com/office/powerpoint/2010/main" val="946628318"/>
      </p:ext>
    </p:extLst>
  </p:cSld>
  <p:clrMapOvr>
    <a:masterClrMapping/>
  </p:clrMapOvr>
  <p:transition spd="slow">
    <p:wheel spokes="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t>Hypothetical: Bonding Requirements</a:t>
            </a:r>
            <a:endParaRPr lang="en-US" sz="3200" b="1" dirty="0"/>
          </a:p>
        </p:txBody>
      </p:sp>
      <p:sp>
        <p:nvSpPr>
          <p:cNvPr id="144387" name="Content Placeholder 2"/>
          <p:cNvSpPr>
            <a:spLocks noGrp="1"/>
          </p:cNvSpPr>
          <p:nvPr>
            <p:ph sz="quarter" idx="1"/>
          </p:nvPr>
        </p:nvSpPr>
        <p:spPr>
          <a:xfrm>
            <a:off x="301625" y="1897063"/>
            <a:ext cx="8504238" cy="4202112"/>
          </a:xfrm>
        </p:spPr>
        <p:txBody>
          <a:bodyPr/>
          <a:lstStyle/>
          <a:p>
            <a:pPr marL="0" lvl="1" indent="0" defTabSz="912813">
              <a:spcBef>
                <a:spcPct val="60000"/>
              </a:spcBef>
              <a:buFont typeface="Wingdings" panose="05000000000000000000" pitchFamily="2" charset="2"/>
              <a:buNone/>
            </a:pPr>
            <a:r>
              <a:rPr lang="en-US" altLang="en-US" smtClean="0">
                <a:solidFill>
                  <a:srgbClr val="070000"/>
                </a:solidFill>
              </a:rPr>
              <a:t>City conducts a procurement through sealed bidding for debris removal services, awarding the contract on a unit price basis with estimated total costs of $400,000.  Neither FEMA nor the State has certified the bonding policy and requirements of the City.  </a:t>
            </a:r>
          </a:p>
          <a:p>
            <a:pPr marL="0" lvl="1" indent="0" defTabSz="912813">
              <a:spcBef>
                <a:spcPct val="60000"/>
              </a:spcBef>
              <a:buFont typeface="Wingdings" panose="05000000000000000000" pitchFamily="2" charset="2"/>
              <a:buNone/>
            </a:pPr>
            <a:r>
              <a:rPr lang="en-US" altLang="en-US" smtClean="0">
                <a:solidFill>
                  <a:srgbClr val="070000"/>
                </a:solidFill>
              </a:rPr>
              <a:t>Is the procurement subject to the bonding requirements of 2 C.F.R. </a:t>
            </a:r>
            <a:r>
              <a:rPr lang="en-US" altLang="en-US" smtClean="0">
                <a:solidFill>
                  <a:srgbClr val="070000"/>
                </a:solidFill>
                <a:ea typeface="Arial Unicode MS" panose="020B0604020202020204" pitchFamily="34" charset="-128"/>
                <a:cs typeface="Arial Unicode MS" panose="020B0604020202020204" pitchFamily="34" charset="-128"/>
              </a:rPr>
              <a:t>§ 200.325?</a:t>
            </a:r>
          </a:p>
          <a:p>
            <a:pPr marL="0" indent="0" defTabSz="912813">
              <a:buFont typeface="Wingdings 2" panose="05020102010507070707" pitchFamily="18" charset="2"/>
              <a:buNone/>
            </a:pPr>
            <a:endParaRPr lang="en-US" altLang="en-US" smtClean="0"/>
          </a:p>
        </p:txBody>
      </p:sp>
      <p:grpSp>
        <p:nvGrpSpPr>
          <p:cNvPr id="7" name="Group 6"/>
          <p:cNvGrpSpPr>
            <a:grpSpLocks/>
          </p:cNvGrpSpPr>
          <p:nvPr/>
        </p:nvGrpSpPr>
        <p:grpSpPr bwMode="auto">
          <a:xfrm>
            <a:off x="6615113" y="4227513"/>
            <a:ext cx="1989137" cy="1982787"/>
            <a:chOff x="1537398" y="291402"/>
            <a:chExt cx="6199833" cy="5807947"/>
          </a:xfrm>
        </p:grpSpPr>
        <p:pic>
          <p:nvPicPr>
            <p:cNvPr id="144393" name="Picture 7"/>
            <p:cNvPicPr>
              <a:picLocks noChangeAspect="1"/>
            </p:cNvPicPr>
            <p:nvPr/>
          </p:nvPicPr>
          <p:blipFill>
            <a:blip r:embed="rId3">
              <a:extLst>
                <a:ext uri="{28A0092B-C50C-407E-A947-70E740481C1C}">
                  <a14:useLocalDpi xmlns:a14="http://schemas.microsoft.com/office/drawing/2010/main" val="0"/>
                </a:ext>
              </a:extLst>
            </a:blip>
            <a:srcRect l="5751" t="4250" r="3847" b="11063"/>
            <a:stretch>
              <a:fillRect/>
            </a:stretch>
          </p:blipFill>
          <p:spPr bwMode="auto">
            <a:xfrm>
              <a:off x="1537398" y="291402"/>
              <a:ext cx="6199833" cy="58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4" name="Picture 8"/>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1863" y="4552950"/>
            <a:ext cx="350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757003"/>
      </p:ext>
    </p:extLst>
  </p:cSld>
  <p:clrMapOvr>
    <a:masterClrMapping/>
  </p:clrMapOvr>
  <p:transition spd="med">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itle 1"/>
          <p:cNvSpPr>
            <a:spLocks noGrp="1"/>
          </p:cNvSpPr>
          <p:nvPr>
            <p:ph type="title"/>
          </p:nvPr>
        </p:nvSpPr>
        <p:spPr>
          <a:xfrm>
            <a:off x="304800" y="196773"/>
            <a:ext cx="8534400" cy="758825"/>
          </a:xfrm>
        </p:spPr>
        <p:txBody>
          <a:bodyPr/>
          <a:lstStyle/>
          <a:p>
            <a:pPr eaLnBrk="1" hangingPunct="1"/>
            <a:r>
              <a:rPr lang="en-US" altLang="en-US" sz="3200" b="1" u="sng" dirty="0" smtClean="0">
                <a:solidFill>
                  <a:srgbClr val="7B9899"/>
                </a:solidFill>
              </a:rPr>
              <a:t>Required Contract Provisions</a:t>
            </a:r>
          </a:p>
        </p:txBody>
      </p:sp>
      <p:sp>
        <p:nvSpPr>
          <p:cNvPr id="2"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sz="2000" dirty="0" smtClean="0">
                <a:solidFill>
                  <a:srgbClr val="070000"/>
                </a:solidFill>
                <a:ea typeface="Arial Unicode MS" panose="020B0604020202020204" pitchFamily="34" charset="-128"/>
                <a:cs typeface="Arial Unicode MS" panose="020B0604020202020204" pitchFamily="34" charset="-128"/>
              </a:rPr>
              <a:t>A non-Federal entity’s contracts are required to contain certain provisions – some are based on sound contracting practices while others are required by Federal law, executive order, and regulations (2 C.F.R. § 200.326).  (</a:t>
            </a:r>
            <a:r>
              <a:rPr lang="en-US" altLang="en-US" sz="2000" dirty="0" smtClean="0">
                <a:solidFill>
                  <a:srgbClr val="0070C0"/>
                </a:solidFill>
                <a:ea typeface="Arial Unicode MS" panose="020B0604020202020204" pitchFamily="34" charset="-128"/>
                <a:cs typeface="Arial Unicode MS" panose="020B0604020202020204" pitchFamily="34" charset="-128"/>
              </a:rPr>
              <a:t>change</a:t>
            </a:r>
            <a:r>
              <a:rPr lang="en-US" altLang="en-US" sz="2000" dirty="0" smtClean="0">
                <a:solidFill>
                  <a:srgbClr val="070000"/>
                </a:solidFill>
                <a:ea typeface="Arial Unicode MS" panose="020B0604020202020204" pitchFamily="34" charset="-128"/>
                <a:cs typeface="Arial Unicode MS" panose="020B0604020202020204" pitchFamily="34" charset="-128"/>
              </a:rPr>
              <a:t>)</a:t>
            </a:r>
          </a:p>
          <a:p>
            <a:pPr marL="342900" lvl="1" indent="-342900" defTabSz="912813" eaLnBrk="1" hangingPunct="1">
              <a:spcBef>
                <a:spcPct val="60000"/>
              </a:spcBef>
              <a:buFont typeface="Arial" panose="020B0604020202020204" pitchFamily="34" charset="0"/>
              <a:buChar char="•"/>
            </a:pPr>
            <a:r>
              <a:rPr lang="en-US" altLang="en-US" sz="2000" dirty="0" smtClean="0">
                <a:solidFill>
                  <a:srgbClr val="070000"/>
                </a:solidFill>
                <a:ea typeface="Arial Unicode MS" panose="020B0604020202020204" pitchFamily="34" charset="-128"/>
                <a:cs typeface="Arial Unicode MS" panose="020B0604020202020204" pitchFamily="34" charset="-128"/>
              </a:rPr>
              <a:t>These required provisions are provided in Appendix II to Part 200—Contract Provisions for Non-Federal Contracts Under Federal Awards.</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&gt; $150k – Administrative/contractual/or legal remedies for breach of contract</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&gt; $10k – Terminations for Cause and Convenience</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Equal Employment Opportunity – Construction</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Davis Bacon / Copeland Anti-Kickback Acts – </a:t>
            </a:r>
          </a:p>
          <a:p>
            <a:pPr marL="615950" lvl="2" indent="-342900" defTabSz="912813" eaLnBrk="1" hangingPunct="1">
              <a:spcBef>
                <a:spcPct val="60000"/>
              </a:spcBef>
              <a:buFont typeface="Arial" panose="020B0604020202020204" pitchFamily="34" charset="0"/>
              <a:buChar char="•"/>
            </a:pPr>
            <a:r>
              <a:rPr lang="en-US" altLang="en-US" sz="1800" dirty="0" smtClean="0">
                <a:ea typeface="Arial Unicode MS" panose="020B0604020202020204" pitchFamily="34" charset="-128"/>
                <a:cs typeface="Arial Unicode MS" panose="020B0604020202020204" pitchFamily="34" charset="-128"/>
              </a:rPr>
              <a:t>                                  Construction (Inapplicable to PA Program)</a:t>
            </a:r>
          </a:p>
          <a:p>
            <a:pPr marL="615950" lvl="2" indent="-342900" defTabSz="912813" eaLnBrk="1" hangingPunct="1">
              <a:spcBef>
                <a:spcPct val="60000"/>
              </a:spcBef>
              <a:buFont typeface="Arial" panose="020B0604020202020204" pitchFamily="34" charset="0"/>
              <a:buChar char="•"/>
            </a:pPr>
            <a:endParaRPr lang="en-US" altLang="en-US" sz="1800" dirty="0" smtClean="0">
              <a:ea typeface="Arial Unicode MS" panose="020B0604020202020204" pitchFamily="34" charset="-128"/>
              <a:cs typeface="Arial Unicode MS" panose="020B0604020202020204" pitchFamily="34" charset="-128"/>
            </a:endParaRPr>
          </a:p>
          <a:p>
            <a:pPr marL="342900" lvl="1" indent="-342900" defTabSz="912813" eaLnBrk="1" hangingPunct="1">
              <a:spcBef>
                <a:spcPct val="60000"/>
              </a:spcBef>
              <a:buFont typeface="Arial" panose="020B0604020202020204" pitchFamily="34" charset="0"/>
              <a:buChar char="•"/>
            </a:pPr>
            <a:endParaRPr lang="en-US" altLang="en-US" sz="2000" dirty="0" smtClean="0">
              <a:solidFill>
                <a:schemeClr val="tx1"/>
              </a:solidFill>
              <a:ea typeface="Arial Unicode MS" panose="020B0604020202020204" pitchFamily="34" charset="-128"/>
              <a:cs typeface="Arial Unicode MS" panose="020B0604020202020204" pitchFamily="34" charset="-128"/>
            </a:endParaRPr>
          </a:p>
        </p:txBody>
      </p:sp>
    </p:spTree>
  </p:cSld>
  <p:clrMapOvr>
    <a:masterClrMapping/>
  </p:clrMapOvr>
  <p:transition spd="slow">
    <p:blinds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304800" y="127325"/>
            <a:ext cx="8534400" cy="758825"/>
          </a:xfrm>
        </p:spPr>
        <p:txBody>
          <a:bodyPr/>
          <a:lstStyle/>
          <a:p>
            <a:pPr eaLnBrk="1" hangingPunct="1"/>
            <a:r>
              <a:rPr lang="en-US" altLang="en-US" sz="3200" b="1" u="sng" dirty="0" smtClean="0">
                <a:solidFill>
                  <a:srgbClr val="7B9899"/>
                </a:solidFill>
              </a:rPr>
              <a:t>Required Contract Provisions</a:t>
            </a:r>
          </a:p>
        </p:txBody>
      </p:sp>
      <p:sp>
        <p:nvSpPr>
          <p:cNvPr id="132099"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sz="2000" u="sng" smtClean="0">
                <a:solidFill>
                  <a:srgbClr val="070000"/>
                </a:solidFill>
                <a:ea typeface="Arial Unicode MS" panose="020B0604020202020204" pitchFamily="34" charset="-128"/>
                <a:cs typeface="Arial Unicode MS" panose="020B0604020202020204" pitchFamily="34" charset="-128"/>
              </a:rPr>
              <a:t>Required Contract Provisions (cont’d)</a:t>
            </a:r>
            <a:r>
              <a:rPr lang="en-US" altLang="en-US" sz="2000" smtClean="0">
                <a:solidFill>
                  <a:srgbClr val="070000"/>
                </a:solidFill>
                <a:ea typeface="Arial Unicode MS" panose="020B0604020202020204" pitchFamily="34" charset="-128"/>
                <a:cs typeface="Arial Unicode MS" panose="020B0604020202020204" pitchFamily="34" charset="-128"/>
              </a:rPr>
              <a:t>:</a:t>
            </a:r>
            <a:endParaRPr lang="en-US" altLang="en-US" sz="1800" smtClean="0">
              <a:solidFill>
                <a:srgbClr val="070000"/>
              </a:solidFill>
              <a:ea typeface="Arial Unicode MS" panose="020B0604020202020204" pitchFamily="34" charset="-128"/>
              <a:cs typeface="Arial Unicode MS" panose="020B0604020202020204" pitchFamily="34" charset="-128"/>
            </a:endParaRPr>
          </a:p>
          <a:p>
            <a:pPr marL="615950" lvl="2" indent="-342900" defTabSz="912813" eaLnBrk="1" hangingPunct="1">
              <a:spcBef>
                <a:spcPct val="60000"/>
              </a:spcBef>
              <a:buFont typeface="Wingdings" panose="05000000000000000000" pitchFamily="2" charset="2"/>
              <a:buChar char="ü"/>
            </a:pPr>
            <a:r>
              <a:rPr lang="en-US" altLang="en-US" sz="1800" smtClean="0">
                <a:ea typeface="Arial Unicode MS" panose="020B0604020202020204" pitchFamily="34" charset="-128"/>
                <a:cs typeface="Arial Unicode MS" panose="020B0604020202020204" pitchFamily="34" charset="-128"/>
              </a:rPr>
              <a:t>&gt; $100k + mechanics or laborers – Contract Work Hours and Safety Act</a:t>
            </a:r>
          </a:p>
          <a:p>
            <a:pPr marL="615950" lvl="2" indent="-342900" defTabSz="912813" eaLnBrk="1" hangingPunct="1">
              <a:spcBef>
                <a:spcPct val="60000"/>
              </a:spcBef>
              <a:buFont typeface="Wingdings" panose="05000000000000000000" pitchFamily="2" charset="2"/>
              <a:buChar char="ü"/>
            </a:pPr>
            <a:r>
              <a:rPr lang="en-US" altLang="en-US" sz="1800" smtClean="0">
                <a:ea typeface="Arial Unicode MS" panose="020B0604020202020204" pitchFamily="34" charset="-128"/>
                <a:cs typeface="Arial Unicode MS" panose="020B0604020202020204" pitchFamily="34" charset="-128"/>
              </a:rPr>
              <a:t>Rights to Inventions Made Under a Contract or Agreement (Inapplicable)</a:t>
            </a:r>
          </a:p>
          <a:p>
            <a:pPr marL="615950" lvl="2" indent="-342900" defTabSz="912813" eaLnBrk="1" hangingPunct="1">
              <a:spcBef>
                <a:spcPct val="60000"/>
              </a:spcBef>
              <a:buFont typeface="Wingdings" panose="05000000000000000000" pitchFamily="2" charset="2"/>
              <a:buChar char="ü"/>
            </a:pPr>
            <a:r>
              <a:rPr lang="en-US" altLang="en-US" sz="1800" smtClean="0">
                <a:ea typeface="Arial Unicode MS" panose="020B0604020202020204" pitchFamily="34" charset="-128"/>
                <a:cs typeface="Arial Unicode MS" panose="020B0604020202020204" pitchFamily="34" charset="-128"/>
              </a:rPr>
              <a:t>&gt; $150k – Clean Air Act &amp; the Federal Water Pollution Control Act</a:t>
            </a:r>
          </a:p>
          <a:p>
            <a:pPr marL="615950" lvl="2" indent="-342900" defTabSz="912813" eaLnBrk="1" hangingPunct="1">
              <a:spcBef>
                <a:spcPct val="60000"/>
              </a:spcBef>
              <a:buFont typeface="Wingdings" panose="05000000000000000000" pitchFamily="2" charset="2"/>
              <a:buChar char="ü"/>
            </a:pPr>
            <a:r>
              <a:rPr lang="en-US" altLang="en-US" sz="1800" smtClean="0">
                <a:ea typeface="Arial Unicode MS" panose="020B0604020202020204" pitchFamily="34" charset="-128"/>
                <a:cs typeface="Arial Unicode MS" panose="020B0604020202020204" pitchFamily="34" charset="-128"/>
              </a:rPr>
              <a:t>Debarment and Suspension – “SAM”</a:t>
            </a:r>
          </a:p>
          <a:p>
            <a:pPr marL="615950" lvl="2" indent="-342900" defTabSz="912813" eaLnBrk="1" hangingPunct="1">
              <a:spcBef>
                <a:spcPct val="60000"/>
              </a:spcBef>
              <a:buFont typeface="Wingdings" panose="05000000000000000000" pitchFamily="2" charset="2"/>
              <a:buChar char="ü"/>
            </a:pPr>
            <a:r>
              <a:rPr lang="en-US" altLang="en-US" sz="1800" smtClean="0">
                <a:ea typeface="Arial Unicode MS" panose="020B0604020202020204" pitchFamily="34" charset="-128"/>
                <a:cs typeface="Arial Unicode MS" panose="020B0604020202020204" pitchFamily="34" charset="-128"/>
              </a:rPr>
              <a:t>&gt; $100k award – Byrd Anti-Lobbying Amendment</a:t>
            </a:r>
          </a:p>
          <a:p>
            <a:pPr marL="615950" lvl="2" indent="-342900" defTabSz="912813" eaLnBrk="1" hangingPunct="1">
              <a:spcBef>
                <a:spcPct val="60000"/>
              </a:spcBef>
              <a:buFont typeface="Wingdings" panose="05000000000000000000" pitchFamily="2" charset="2"/>
              <a:buChar char="ü"/>
            </a:pPr>
            <a:r>
              <a:rPr lang="en-US" altLang="en-US" sz="1800" smtClean="0">
                <a:ea typeface="Arial Unicode MS" panose="020B0604020202020204" pitchFamily="34" charset="-128"/>
                <a:cs typeface="Arial Unicode MS" panose="020B0604020202020204" pitchFamily="34" charset="-128"/>
              </a:rPr>
              <a:t>§ 200.322 – Procurement of Recovered Materials</a:t>
            </a:r>
          </a:p>
          <a:p>
            <a:pPr marL="615950" lvl="2" indent="-342900" defTabSz="912813" eaLnBrk="1" hangingPunct="1">
              <a:spcBef>
                <a:spcPct val="60000"/>
              </a:spcBef>
              <a:buFont typeface="Arial" panose="020B0604020202020204" pitchFamily="34" charset="0"/>
              <a:buChar char="•"/>
            </a:pPr>
            <a:endParaRPr lang="en-US" altLang="en-US" sz="1800" smtClean="0">
              <a:solidFill>
                <a:srgbClr val="070000"/>
              </a:solidFill>
              <a:ea typeface="Arial Unicode MS" panose="020B0604020202020204" pitchFamily="34" charset="-128"/>
              <a:cs typeface="Arial Unicode MS" panose="020B0604020202020204" pitchFamily="34" charset="-128"/>
            </a:endParaRPr>
          </a:p>
          <a:p>
            <a:pPr marL="615950" lvl="2" indent="-342900" defTabSz="912813" eaLnBrk="1" hangingPunct="1">
              <a:spcBef>
                <a:spcPct val="60000"/>
              </a:spcBef>
              <a:buFont typeface="Arial" panose="020B0604020202020204" pitchFamily="34" charset="0"/>
              <a:buChar char="•"/>
            </a:pPr>
            <a:endParaRPr lang="en-US" altLang="en-US" sz="1800" smtClean="0">
              <a:solidFill>
                <a:srgbClr val="070000"/>
              </a:solidFill>
              <a:ea typeface="Arial Unicode MS" panose="020B0604020202020204" pitchFamily="34" charset="-128"/>
              <a:cs typeface="Arial Unicode MS" panose="020B0604020202020204" pitchFamily="34" charset="-128"/>
            </a:endParaRPr>
          </a:p>
          <a:p>
            <a:pPr marL="342900" lvl="1" indent="-342900" defTabSz="912813" eaLnBrk="1" hangingPunct="1">
              <a:spcBef>
                <a:spcPct val="60000"/>
              </a:spcBef>
              <a:buFont typeface="Arial" panose="020B0604020202020204" pitchFamily="34" charset="0"/>
              <a:buChar char="•"/>
            </a:pPr>
            <a:endParaRPr lang="en-US" altLang="en-US" sz="2000" smtClean="0">
              <a:solidFill>
                <a:srgbClr val="070000"/>
              </a:solidFill>
              <a:ea typeface="Arial Unicode MS" panose="020B0604020202020204" pitchFamily="34" charset="-128"/>
              <a:cs typeface="Arial Unicode MS" panose="020B0604020202020204" pitchFamily="34" charset="-128"/>
            </a:endParaRPr>
          </a:p>
        </p:txBody>
      </p:sp>
      <p:pic>
        <p:nvPicPr>
          <p:cNvPr id="132102" name="Picture 1"/>
          <p:cNvPicPr>
            <a:picLocks noChangeAspect="1"/>
          </p:cNvPicPr>
          <p:nvPr/>
        </p:nvPicPr>
        <p:blipFill>
          <a:blip r:embed="rId3">
            <a:extLst>
              <a:ext uri="{28A0092B-C50C-407E-A947-70E740481C1C}">
                <a14:useLocalDpi xmlns:a14="http://schemas.microsoft.com/office/drawing/2010/main" val="0"/>
              </a:ext>
            </a:extLst>
          </a:blip>
          <a:srcRect l="9210" t="22070" b="4897"/>
          <a:stretch>
            <a:fillRect/>
          </a:stretch>
        </p:blipFill>
        <p:spPr bwMode="auto">
          <a:xfrm>
            <a:off x="5962650" y="4535488"/>
            <a:ext cx="2965450"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itle 1"/>
          <p:cNvSpPr>
            <a:spLocks noGrp="1"/>
          </p:cNvSpPr>
          <p:nvPr>
            <p:ph type="title"/>
          </p:nvPr>
        </p:nvSpPr>
        <p:spPr/>
        <p:txBody>
          <a:bodyPr/>
          <a:lstStyle/>
          <a:p>
            <a:pPr eaLnBrk="1" hangingPunct="1"/>
            <a:r>
              <a:rPr lang="en-US" altLang="en-US" sz="3200" b="1" u="sng" dirty="0" smtClean="0">
                <a:solidFill>
                  <a:srgbClr val="7B9899"/>
                </a:solidFill>
              </a:rPr>
              <a:t>Procurement of Recovered Materials</a:t>
            </a:r>
          </a:p>
        </p:txBody>
      </p:sp>
      <p:sp>
        <p:nvSpPr>
          <p:cNvPr id="134148" name="Content Placeholder 2"/>
          <p:cNvSpPr>
            <a:spLocks noGrp="1"/>
          </p:cNvSpPr>
          <p:nvPr>
            <p:ph sz="quarter" idx="1"/>
          </p:nvPr>
        </p:nvSpPr>
        <p:spPr>
          <a:xfrm>
            <a:off x="304800" y="1604963"/>
            <a:ext cx="8504238" cy="4398962"/>
          </a:xfrm>
        </p:spPr>
        <p:txBody>
          <a:bodyPr/>
          <a:lstStyle/>
          <a:p>
            <a:pPr eaLnBrk="1" hangingPunct="1"/>
            <a:r>
              <a:rPr lang="en-US" altLang="en-US" sz="2000" smtClean="0"/>
              <a:t>A non-Federal entity that is a state agency or agency of a political subdivision of a state and its contractors must comply with Section 6002 of the Solid Waste Disposal Act, as amended by the Resource Conservation and Recovery Act (2 C.F.R. § 200.322)</a:t>
            </a:r>
          </a:p>
          <a:p>
            <a:pPr eaLnBrk="1" hangingPunct="1"/>
            <a:r>
              <a:rPr lang="en-US" altLang="en-US" sz="2000" smtClean="0"/>
              <a:t>The requirements of Section 6002 include:</a:t>
            </a:r>
          </a:p>
          <a:p>
            <a:pPr lvl="1" eaLnBrk="1" hangingPunct="1"/>
            <a:r>
              <a:rPr lang="en-US" altLang="en-US" sz="1800" smtClean="0">
                <a:solidFill>
                  <a:schemeClr val="tx1"/>
                </a:solidFill>
              </a:rPr>
              <a:t>Procuring only items designated in guidelines of the EPA at 40 C.F.R. pt. 247 that contain the highest percentage of recovered materials practicable, consistent with maintaining a satisfactory level of competition, where the purchase price of the item exceeds $10,000 or the value of the quantity acquired during the preceding fiscal year exceeded $10,000</a:t>
            </a:r>
          </a:p>
          <a:p>
            <a:pPr lvl="1" eaLnBrk="1" hangingPunct="1"/>
            <a:r>
              <a:rPr lang="en-US" altLang="en-US" sz="1800" smtClean="0">
                <a:solidFill>
                  <a:schemeClr val="tx1"/>
                </a:solidFill>
              </a:rPr>
              <a:t>Procuring solid waste management services in a manner that maximizes energy and resource recovery</a:t>
            </a:r>
          </a:p>
          <a:p>
            <a:pPr lvl="1" eaLnBrk="1" hangingPunct="1"/>
            <a:r>
              <a:rPr lang="en-US" altLang="en-US" sz="1800" smtClean="0">
                <a:solidFill>
                  <a:schemeClr val="tx1"/>
                </a:solidFill>
              </a:rPr>
              <a:t>Establishing an affirmative procurement program for procurement of recovered materials identified in the EPA guidelines.</a:t>
            </a:r>
          </a:p>
        </p:txBody>
      </p:sp>
    </p:spTree>
  </p:cSld>
  <p:clrMapOvr>
    <a:masterClrMapping/>
  </p:clrMapOvr>
  <p:transition spd="slow">
    <p:blinds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algn="l" eaLnBrk="1" hangingPunct="1"/>
            <a:r>
              <a:rPr lang="en-US" altLang="en-US" sz="3200" b="1" smtClean="0">
                <a:solidFill>
                  <a:srgbClr val="7B9899"/>
                </a:solidFill>
              </a:rPr>
              <a:t>Agenda</a:t>
            </a:r>
          </a:p>
        </p:txBody>
      </p:sp>
      <p:sp>
        <p:nvSpPr>
          <p:cNvPr id="156678"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Procurement Standards for Other Non-Federal Entities</a:t>
            </a:r>
          </a:p>
          <a:p>
            <a:pPr eaLnBrk="1" hangingPunct="1"/>
            <a:r>
              <a:rPr lang="en-US" altLang="en-US" sz="2200" dirty="0" smtClean="0"/>
              <a:t>Differences Between the New and Old Procurement Standards</a:t>
            </a:r>
          </a:p>
        </p:txBody>
      </p:sp>
      <p:sp>
        <p:nvSpPr>
          <p:cNvPr id="13" name="Rectangle 1"/>
          <p:cNvSpPr>
            <a:spLocks noChangeArrowheads="1"/>
          </p:cNvSpPr>
          <p:nvPr/>
        </p:nvSpPr>
        <p:spPr bwMode="auto">
          <a:xfrm>
            <a:off x="331788" y="3546580"/>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cSld>
  <p:clrMapOvr>
    <a:masterClrMapping/>
  </p:clrMapOvr>
  <p:transition spd="med">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a:t>States</a:t>
            </a:r>
          </a:p>
        </p:txBody>
      </p:sp>
      <p:sp>
        <p:nvSpPr>
          <p:cNvPr id="158723" name="Content Placeholder 2"/>
          <p:cNvSpPr>
            <a:spLocks noGrp="1"/>
          </p:cNvSpPr>
          <p:nvPr>
            <p:ph sz="quarter" idx="1"/>
          </p:nvPr>
        </p:nvSpPr>
        <p:spPr>
          <a:xfrm>
            <a:off x="301625" y="1706563"/>
            <a:ext cx="8504238" cy="4200525"/>
          </a:xfrm>
        </p:spPr>
        <p:txBody>
          <a:bodyPr/>
          <a:lstStyle/>
          <a:p>
            <a:r>
              <a:rPr lang="en-US" altLang="en-US" sz="2200" smtClean="0"/>
              <a:t>The former standard at 44 C.F.R. § 13.36(a) is substantively the same as 2 C.F.R. § 200.317 – a state must follow the same policies and procedures it uses for procurements from its non-Federal funds.</a:t>
            </a:r>
          </a:p>
          <a:p>
            <a:r>
              <a:rPr lang="en-US" altLang="en-US" sz="2200" u="sng" smtClean="0"/>
              <a:t>There is a slight difference in the case of contract clauses</a:t>
            </a:r>
            <a:r>
              <a:rPr lang="en-US" altLang="en-US" sz="2200" smtClean="0"/>
              <a:t>:</a:t>
            </a:r>
          </a:p>
          <a:p>
            <a:pPr lvl="1"/>
            <a:r>
              <a:rPr lang="en-US" altLang="en-US" sz="1700" smtClean="0">
                <a:solidFill>
                  <a:schemeClr val="tx1"/>
                </a:solidFill>
              </a:rPr>
              <a:t>The previous standard required that the “state will ensure that every purchase order or other contract includes any clauses required by Federal statutes and executive orders and their implementing regulations.”</a:t>
            </a:r>
          </a:p>
          <a:p>
            <a:pPr lvl="1"/>
            <a:r>
              <a:rPr lang="en-US" altLang="en-US" sz="1700" smtClean="0">
                <a:solidFill>
                  <a:schemeClr val="tx1"/>
                </a:solidFill>
              </a:rPr>
              <a:t>The current regulation is more prescriptive, making the state include the clauses required by 2 C.F.R. § 200.326.</a:t>
            </a:r>
          </a:p>
          <a:p>
            <a:r>
              <a:rPr lang="en-US" altLang="en-US" sz="2200" smtClean="0"/>
              <a:t>The current standard also makes clear a state needs to comply with 2 C.F.R. § 200.322 (procurement of recovered materials)</a:t>
            </a:r>
          </a:p>
        </p:txBody>
      </p:sp>
    </p:spTree>
  </p:cSld>
  <p:clrMapOvr>
    <a:masterClrMapping/>
  </p:clrMapOvr>
  <p:transition spd="slow">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a:t>IHEs, Hospitals, and Other PNPs</a:t>
            </a:r>
          </a:p>
        </p:txBody>
      </p:sp>
      <p:sp>
        <p:nvSpPr>
          <p:cNvPr id="160771" name="Content Placeholder 2"/>
          <p:cNvSpPr>
            <a:spLocks noGrp="1"/>
          </p:cNvSpPr>
          <p:nvPr>
            <p:ph sz="quarter" idx="1"/>
          </p:nvPr>
        </p:nvSpPr>
        <p:spPr>
          <a:xfrm>
            <a:off x="317500" y="1450975"/>
            <a:ext cx="8502650" cy="5076825"/>
          </a:xfrm>
        </p:spPr>
        <p:txBody>
          <a:bodyPr/>
          <a:lstStyle/>
          <a:p>
            <a:r>
              <a:rPr lang="en-US" altLang="en-US" sz="2200" smtClean="0"/>
              <a:t>The former procurement standards applicable to IHEs, hospitals, and other nonprofit organizations were set forth in 2 C.F.R. §§ 215.40 through 215.48.</a:t>
            </a:r>
          </a:p>
          <a:p>
            <a:r>
              <a:rPr lang="en-US" altLang="en-US" sz="2200" u="sng" smtClean="0"/>
              <a:t>These standards were similar, but not the same as the current</a:t>
            </a:r>
            <a:r>
              <a:rPr lang="en-US" altLang="en-US" sz="2200" smtClean="0"/>
              <a:t>:</a:t>
            </a:r>
          </a:p>
          <a:p>
            <a:pPr lvl="1"/>
            <a:r>
              <a:rPr lang="en-US" altLang="en-US" sz="1700" smtClean="0">
                <a:solidFill>
                  <a:schemeClr val="tx1"/>
                </a:solidFill>
              </a:rPr>
              <a:t>The current procurement standards devote great attention to the methods of procurement that must be followed;</a:t>
            </a:r>
          </a:p>
          <a:p>
            <a:pPr lvl="1"/>
            <a:r>
              <a:rPr lang="en-US" altLang="en-US" sz="1700" smtClean="0">
                <a:solidFill>
                  <a:schemeClr val="tx1"/>
                </a:solidFill>
              </a:rPr>
              <a:t>Geographic preferences are expressly prohibited;</a:t>
            </a:r>
          </a:p>
          <a:p>
            <a:pPr lvl="1"/>
            <a:r>
              <a:rPr lang="en-US" altLang="en-US" sz="1700" smtClean="0">
                <a:solidFill>
                  <a:schemeClr val="tx1"/>
                </a:solidFill>
              </a:rPr>
              <a:t>There are different affirmative steps related to small and minority businesses, women’s business enterprises, and labor area surplus firms;</a:t>
            </a:r>
          </a:p>
          <a:p>
            <a:pPr lvl="1"/>
            <a:r>
              <a:rPr lang="en-US" altLang="en-US" sz="1700" smtClean="0">
                <a:solidFill>
                  <a:schemeClr val="tx1"/>
                </a:solidFill>
              </a:rPr>
              <a:t>Written standards of conduct must include provisions for organizational conflict of interest in the case of parents, subsidiaries, and affiliates;</a:t>
            </a:r>
          </a:p>
          <a:p>
            <a:pPr lvl="1"/>
            <a:r>
              <a:rPr lang="en-US" altLang="en-US" sz="1700" smtClean="0">
                <a:solidFill>
                  <a:schemeClr val="tx1"/>
                </a:solidFill>
              </a:rPr>
              <a:t>There are some additional documentation requirements concerning the choice of the method of procurement and contract type; and </a:t>
            </a:r>
          </a:p>
          <a:p>
            <a:pPr lvl="1"/>
            <a:r>
              <a:rPr lang="en-US" altLang="en-US" sz="1700" smtClean="0">
                <a:solidFill>
                  <a:schemeClr val="tx1"/>
                </a:solidFill>
              </a:rPr>
              <a:t>Time and Materials contracts can only be used under certain conditions.</a:t>
            </a:r>
          </a:p>
        </p:txBody>
      </p:sp>
    </p:spTree>
  </p:cSld>
  <p:clrMapOvr>
    <a:masterClrMapping/>
  </p:clrMapOvr>
  <p:transition spd="slow">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a:t>Government Entities (not States)</a:t>
            </a:r>
          </a:p>
        </p:txBody>
      </p:sp>
      <p:sp>
        <p:nvSpPr>
          <p:cNvPr id="162819" name="Content Placeholder 2"/>
          <p:cNvSpPr>
            <a:spLocks noGrp="1"/>
          </p:cNvSpPr>
          <p:nvPr>
            <p:ph sz="quarter" idx="1"/>
          </p:nvPr>
        </p:nvSpPr>
        <p:spPr>
          <a:xfrm>
            <a:off x="331788" y="1450975"/>
            <a:ext cx="8504237" cy="5076825"/>
          </a:xfrm>
        </p:spPr>
        <p:txBody>
          <a:bodyPr/>
          <a:lstStyle/>
          <a:p>
            <a:r>
              <a:rPr lang="en-US" altLang="en-US" sz="2200" smtClean="0"/>
              <a:t>There are some important distinctions between the former standards at 44 C.F.R. § 13.36 and the current standards:</a:t>
            </a:r>
          </a:p>
          <a:p>
            <a:r>
              <a:rPr lang="en-US" altLang="en-US" sz="2200" u="sng" smtClean="0"/>
              <a:t>The methods of procurement have changed</a:t>
            </a:r>
            <a:r>
              <a:rPr lang="en-US" altLang="en-US" sz="2200" smtClean="0"/>
              <a:t>:	</a:t>
            </a:r>
          </a:p>
          <a:p>
            <a:pPr lvl="1"/>
            <a:r>
              <a:rPr lang="en-US" altLang="en-US" sz="1700" smtClean="0">
                <a:solidFill>
                  <a:schemeClr val="tx1"/>
                </a:solidFill>
              </a:rPr>
              <a:t>There is now a micro-purchase method of procurement;</a:t>
            </a:r>
          </a:p>
          <a:p>
            <a:pPr lvl="1"/>
            <a:r>
              <a:rPr lang="en-US" altLang="en-US" sz="1700" smtClean="0">
                <a:solidFill>
                  <a:schemeClr val="tx1"/>
                </a:solidFill>
              </a:rPr>
              <a:t>Clarifies that the small purchase procedures apply to simplified acquisitions of $150,000;</a:t>
            </a:r>
          </a:p>
          <a:p>
            <a:pPr lvl="1"/>
            <a:r>
              <a:rPr lang="en-US" altLang="en-US" sz="1700" smtClean="0">
                <a:solidFill>
                  <a:schemeClr val="tx1"/>
                </a:solidFill>
              </a:rPr>
              <a:t>Removal of the “infeasibility” condition precedent for a procurement through noncompetitive proposals;</a:t>
            </a:r>
          </a:p>
          <a:p>
            <a:pPr lvl="1"/>
            <a:r>
              <a:rPr lang="en-US" altLang="en-US" sz="1700" smtClean="0">
                <a:solidFill>
                  <a:schemeClr val="tx1"/>
                </a:solidFill>
              </a:rPr>
              <a:t>Requirement for sealed bids to be advertised and opened publicly is limited to local and tribal governments.</a:t>
            </a:r>
          </a:p>
          <a:p>
            <a:r>
              <a:rPr lang="en-US" altLang="en-US" sz="2200" smtClean="0"/>
              <a:t>The regulation expressly prohibits contractors that develop or draft specifications, requirements, statements of work, or invitations for bids or proposals from competing for such requirements.</a:t>
            </a:r>
          </a:p>
        </p:txBody>
      </p:sp>
    </p:spTree>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a:t>Government Entities (not States)</a:t>
            </a:r>
          </a:p>
        </p:txBody>
      </p:sp>
      <p:sp>
        <p:nvSpPr>
          <p:cNvPr id="164867" name="Content Placeholder 2"/>
          <p:cNvSpPr>
            <a:spLocks noGrp="1"/>
          </p:cNvSpPr>
          <p:nvPr>
            <p:ph sz="quarter" idx="1"/>
          </p:nvPr>
        </p:nvSpPr>
        <p:spPr>
          <a:xfrm>
            <a:off x="506413" y="1349375"/>
            <a:ext cx="8504237" cy="5078413"/>
          </a:xfrm>
        </p:spPr>
        <p:txBody>
          <a:bodyPr/>
          <a:lstStyle/>
          <a:p>
            <a:r>
              <a:rPr lang="en-US" altLang="en-US" sz="2200" u="sng" smtClean="0"/>
              <a:t>The cost or price analysis regulation has changed</a:t>
            </a:r>
            <a:r>
              <a:rPr lang="en-US" altLang="en-US" sz="2200" smtClean="0"/>
              <a:t>:</a:t>
            </a:r>
          </a:p>
          <a:p>
            <a:pPr lvl="1"/>
            <a:r>
              <a:rPr lang="en-US" altLang="en-US" sz="1700" smtClean="0">
                <a:solidFill>
                  <a:schemeClr val="tx1"/>
                </a:solidFill>
              </a:rPr>
              <a:t>Cost or price analysis only required for procurements exceeding the simplified acquisition threshold (used to be required for all procurements);</a:t>
            </a:r>
          </a:p>
          <a:p>
            <a:pPr lvl="1"/>
            <a:r>
              <a:rPr lang="en-US" altLang="en-US" sz="1700" smtClean="0">
                <a:solidFill>
                  <a:schemeClr val="tx1"/>
                </a:solidFill>
              </a:rPr>
              <a:t>No longer a requirement to conduct a </a:t>
            </a:r>
            <a:r>
              <a:rPr lang="en-US" altLang="en-US" sz="1700" u="sng" smtClean="0">
                <a:solidFill>
                  <a:schemeClr val="tx1"/>
                </a:solidFill>
              </a:rPr>
              <a:t>cost analysis </a:t>
            </a:r>
            <a:r>
              <a:rPr lang="en-US" altLang="en-US" sz="1700" smtClean="0">
                <a:solidFill>
                  <a:schemeClr val="tx1"/>
                </a:solidFill>
              </a:rPr>
              <a:t>when adequate price competition is lacking; and for sole source procurements, including contract modifications or change orders; </a:t>
            </a:r>
          </a:p>
          <a:p>
            <a:pPr lvl="1"/>
            <a:r>
              <a:rPr lang="en-US" altLang="en-US" sz="1700" smtClean="0">
                <a:solidFill>
                  <a:schemeClr val="tx1"/>
                </a:solidFill>
              </a:rPr>
              <a:t>All non-Federal entities required to perform independent estimate.</a:t>
            </a:r>
          </a:p>
          <a:p>
            <a:r>
              <a:rPr lang="en-US" altLang="en-US" sz="2200" smtClean="0"/>
              <a:t>There is new content required in a non-Federal entity’s written standards of conduct for organizational conflicts of interest arising due to related organizations.</a:t>
            </a:r>
          </a:p>
          <a:p>
            <a:r>
              <a:rPr lang="en-US" altLang="en-US" sz="2200" smtClean="0"/>
              <a:t>Removal of content requiring non-Federal entities to have protest procedures to handle and resolve disputes related to procurements and also content explaining when the Federal awarding agency will review protests.</a:t>
            </a:r>
          </a:p>
          <a:p>
            <a:pPr lvl="1"/>
            <a:endParaRPr lang="en-US" altLang="en-US" sz="1700" smtClean="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a:t>Questions</a:t>
            </a:r>
          </a:p>
        </p:txBody>
      </p:sp>
      <p:sp>
        <p:nvSpPr>
          <p:cNvPr id="3" name="Content Placeholder 2"/>
          <p:cNvSpPr>
            <a:spLocks noGrp="1"/>
          </p:cNvSpPr>
          <p:nvPr>
            <p:ph sz="quarter" idx="1"/>
          </p:nvPr>
        </p:nvSpPr>
        <p:spPr>
          <a:xfrm>
            <a:off x="506413" y="1349375"/>
            <a:ext cx="8504237" cy="5078413"/>
          </a:xfrm>
        </p:spPr>
        <p:txBody>
          <a:bodyPr/>
          <a:lstStyle/>
          <a:p>
            <a:pPr lvl="1">
              <a:defRPr/>
            </a:pPr>
            <a:endParaRPr lang="en-US" sz="1700" dirty="0">
              <a:solidFill>
                <a:schemeClr val="tx1"/>
              </a:solidFill>
            </a:endParaRPr>
          </a:p>
          <a:p>
            <a:pPr lvl="1">
              <a:defRPr/>
            </a:pPr>
            <a:endParaRPr lang="en-US" sz="1700" dirty="0">
              <a:solidFill>
                <a:schemeClr val="tx1"/>
              </a:solidFill>
            </a:endParaRPr>
          </a:p>
          <a:p>
            <a:pPr lvl="1">
              <a:defRPr/>
            </a:pPr>
            <a:r>
              <a:rPr lang="en-US" dirty="0">
                <a:solidFill>
                  <a:schemeClr val="tx1"/>
                </a:solidFill>
              </a:rPr>
              <a:t>Additional resources can be found at the following link:</a:t>
            </a:r>
          </a:p>
          <a:p>
            <a:pPr lvl="2">
              <a:defRPr/>
            </a:pPr>
            <a:endParaRPr lang="en-US" dirty="0"/>
          </a:p>
          <a:p>
            <a:pPr marL="593725" lvl="2" indent="0">
              <a:buFont typeface="Wingdings 2" panose="05020102010507070707" pitchFamily="18" charset="2"/>
              <a:buNone/>
              <a:defRPr/>
            </a:pPr>
            <a:r>
              <a:rPr lang="en-US" smtClean="0">
                <a:hlinkClick r:id="rId3"/>
              </a:rPr>
              <a:t>www.fema.gov/procurement-disaster-assistance-team</a:t>
            </a:r>
            <a:r>
              <a:rPr lang="en-US" smtClean="0"/>
              <a:t> </a:t>
            </a:r>
            <a:endParaRPr lang="en-US" dirty="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179388"/>
            <a:ext cx="8534400" cy="758825"/>
          </a:xfrm>
        </p:spPr>
        <p:txBody>
          <a:bodyPr/>
          <a:lstStyle/>
          <a:p>
            <a:pPr algn="l" eaLnBrk="1" hangingPunct="1"/>
            <a:r>
              <a:rPr lang="en-US" altLang="en-US" sz="3200" b="1" u="sng" dirty="0" smtClean="0">
                <a:solidFill>
                  <a:srgbClr val="7B9899"/>
                </a:solidFill>
              </a:rPr>
              <a:t>Terminology</a:t>
            </a:r>
          </a:p>
        </p:txBody>
      </p:sp>
      <p:sp>
        <p:nvSpPr>
          <p:cNvPr id="64515" name="Content Placeholder 2"/>
          <p:cNvSpPr>
            <a:spLocks noGrp="1"/>
          </p:cNvSpPr>
          <p:nvPr>
            <p:ph sz="quarter" idx="1"/>
          </p:nvPr>
        </p:nvSpPr>
        <p:spPr>
          <a:xfrm>
            <a:off x="301625" y="1527175"/>
            <a:ext cx="8504238" cy="5137150"/>
          </a:xfrm>
        </p:spPr>
        <p:txBody>
          <a:bodyPr/>
          <a:lstStyle/>
          <a:p>
            <a:pPr eaLnBrk="1" hangingPunct="1"/>
            <a:r>
              <a:rPr lang="en-US" altLang="en-US" sz="1900" b="1" smtClean="0"/>
              <a:t>“Pass-Through Entity” </a:t>
            </a:r>
            <a:r>
              <a:rPr lang="en-US" altLang="en-US" sz="1900" smtClean="0"/>
              <a:t>– means a non-Federal entity that provides a subaward to a subrecipient to carry out part of a Federal program (2 C.F.R. § 200.74)</a:t>
            </a:r>
          </a:p>
          <a:p>
            <a:pPr eaLnBrk="1" hangingPunct="1"/>
            <a:r>
              <a:rPr lang="en-US" altLang="en-US" sz="1900" b="1" smtClean="0"/>
              <a:t>“Subaward”</a:t>
            </a:r>
            <a:r>
              <a:rPr lang="en-US" altLang="en-US" sz="1900" smtClean="0"/>
              <a:t> – means an award provided by a pass-through entity to a subrecipient for the subrecipient to carry out part of a Federal award received by the pass-through entity; it does not include payments to a contractor (2 C.F.R. § 20.92)</a:t>
            </a:r>
          </a:p>
        </p:txBody>
      </p:sp>
      <p:sp>
        <p:nvSpPr>
          <p:cNvPr id="64519" name="Content Placeholder 2"/>
          <p:cNvSpPr txBox="1">
            <a:spLocks/>
          </p:cNvSpPr>
          <p:nvPr/>
        </p:nvSpPr>
        <p:spPr bwMode="auto">
          <a:xfrm>
            <a:off x="249238" y="3695700"/>
            <a:ext cx="8247062"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r>
              <a:rPr lang="en-US" altLang="en-US" sz="1900" b="1" dirty="0"/>
              <a:t>“</a:t>
            </a:r>
            <a:r>
              <a:rPr lang="en-US" altLang="en-US" sz="1900" b="1" dirty="0" err="1"/>
              <a:t>Subrecipient</a:t>
            </a:r>
            <a:r>
              <a:rPr lang="en-US" altLang="en-US" sz="1900" b="1" dirty="0"/>
              <a:t>”</a:t>
            </a:r>
            <a:r>
              <a:rPr lang="en-US" altLang="en-US" sz="1900" dirty="0"/>
              <a:t> – means a non-Federal entity that receives a </a:t>
            </a:r>
            <a:r>
              <a:rPr lang="en-US" altLang="en-US" sz="1900" dirty="0" err="1"/>
              <a:t>subaward</a:t>
            </a:r>
            <a:r>
              <a:rPr lang="en-US" altLang="en-US" sz="1900" dirty="0"/>
              <a:t> from a pass-through entity to carry out part of a Federal program; but does not include an individual that is a beneficiary of such program (2 C.F.R. § 200.93)</a:t>
            </a:r>
            <a:endParaRPr lang="en-US" altLang="en-US" sz="1900" b="1" dirty="0"/>
          </a:p>
        </p:txBody>
      </p:sp>
    </p:spTree>
    <p:extLst>
      <p:ext uri="{BB962C8B-B14F-4D97-AF65-F5344CB8AC3E}">
        <p14:creationId xmlns:p14="http://schemas.microsoft.com/office/powerpoint/2010/main" val="1423153058"/>
      </p:ext>
    </p:extLst>
  </p:cSld>
  <p:clrMapOvr>
    <a:masterClrMapping/>
  </p:clrMapOvr>
  <p:transition spd="slow">
    <p:wheel spokes="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2"/>
          <p:cNvSpPr>
            <a:spLocks noGrp="1"/>
          </p:cNvSpPr>
          <p:nvPr>
            <p:ph sz="quarter" idx="1"/>
          </p:nvPr>
        </p:nvSpPr>
        <p:spPr>
          <a:xfrm>
            <a:off x="506413" y="1349375"/>
            <a:ext cx="8504237" cy="5078413"/>
          </a:xfrm>
        </p:spPr>
        <p:txBody>
          <a:bodyPr/>
          <a:lstStyle/>
          <a:p>
            <a:pPr lvl="1"/>
            <a:endParaRPr lang="en-US" altLang="en-US" sz="1700" smtClean="0">
              <a:solidFill>
                <a:schemeClr val="tx1"/>
              </a:solidFill>
            </a:endParaRPr>
          </a:p>
          <a:p>
            <a:pPr lvl="1"/>
            <a:endParaRPr lang="en-US" altLang="en-US" sz="1700" smtClean="0">
              <a:solidFill>
                <a:schemeClr val="tx1"/>
              </a:solidFill>
            </a:endParaRPr>
          </a:p>
        </p:txBody>
      </p:sp>
      <p:pic>
        <p:nvPicPr>
          <p:cNvPr id="168963" name="Picture 2" descr="DHS_for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70100"/>
            <a:ext cx="79978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Key Players</a:t>
            </a:r>
          </a:p>
        </p:txBody>
      </p:sp>
      <p:sp>
        <p:nvSpPr>
          <p:cNvPr id="2" name="Content Placeholder 2"/>
          <p:cNvSpPr>
            <a:spLocks noGrp="1"/>
          </p:cNvSpPr>
          <p:nvPr>
            <p:ph sz="quarter" idx="1"/>
          </p:nvPr>
        </p:nvSpPr>
        <p:spPr>
          <a:xfrm>
            <a:off x="301625" y="1527175"/>
            <a:ext cx="8504238" cy="5137150"/>
          </a:xfrm>
        </p:spPr>
        <p:txBody>
          <a:bodyPr/>
          <a:lstStyle/>
          <a:p>
            <a:pPr eaLnBrk="1" hangingPunct="1">
              <a:defRPr/>
            </a:pPr>
            <a:r>
              <a:rPr lang="en-US" altLang="en-US" sz="1900" dirty="0" smtClean="0"/>
              <a:t>The </a:t>
            </a:r>
            <a:r>
              <a:rPr lang="en-US" altLang="en-US" sz="1900" b="1" u="sng" dirty="0" smtClean="0"/>
              <a:t>recipient</a:t>
            </a:r>
            <a:r>
              <a:rPr lang="en-US" altLang="en-US" sz="1900" dirty="0" smtClean="0"/>
              <a:t> (formerly, “grantee”) is the Federal award administrator for all funds provided under the Public Assistance Program and responsible for ensuring compliance with all applicable Federal laws, regulations, Executive Orders, FEMA policies, the FEMA-State/Tribe Agreement, and other terms and conditions.</a:t>
            </a:r>
          </a:p>
          <a:p>
            <a:pPr marL="0" indent="0" eaLnBrk="1" hangingPunct="1">
              <a:buFont typeface="Wingdings 2" panose="05020102010507070707" pitchFamily="18" charset="2"/>
              <a:buNone/>
              <a:defRPr/>
            </a:pPr>
            <a:endParaRPr lang="en-US" altLang="en-US" sz="1000" dirty="0" smtClean="0"/>
          </a:p>
          <a:p>
            <a:pPr eaLnBrk="1" hangingPunct="1">
              <a:defRPr/>
            </a:pPr>
            <a:r>
              <a:rPr lang="en-US" altLang="en-US" sz="1900" dirty="0" smtClean="0"/>
              <a:t>The recipient must comply with the applicable procurement standards for all recipient procurements</a:t>
            </a:r>
          </a:p>
          <a:p>
            <a:pPr marL="0" indent="0" eaLnBrk="1" hangingPunct="1">
              <a:buFont typeface="Wingdings 2" panose="05020102010507070707" pitchFamily="18" charset="2"/>
              <a:buNone/>
              <a:defRPr/>
            </a:pPr>
            <a:endParaRPr lang="en-US" altLang="en-US" sz="1000" dirty="0" smtClean="0"/>
          </a:p>
          <a:p>
            <a:pPr eaLnBrk="1" hangingPunct="1">
              <a:defRPr/>
            </a:pPr>
            <a:r>
              <a:rPr lang="en-US" altLang="en-US" sz="1900" dirty="0" smtClean="0"/>
              <a:t>The recipient, as a </a:t>
            </a:r>
            <a:r>
              <a:rPr lang="en-US" altLang="en-US" sz="1900" u="sng" dirty="0" smtClean="0"/>
              <a:t>pass-through entity</a:t>
            </a:r>
            <a:r>
              <a:rPr lang="en-US" altLang="en-US" sz="1900" dirty="0" smtClean="0"/>
              <a:t>, is responsible for:</a:t>
            </a:r>
          </a:p>
          <a:p>
            <a:pPr lvl="1" eaLnBrk="1" hangingPunct="1">
              <a:defRPr/>
            </a:pPr>
            <a:r>
              <a:rPr lang="en-US" altLang="en-US" sz="1600" dirty="0" smtClean="0">
                <a:solidFill>
                  <a:schemeClr val="tx1"/>
                </a:solidFill>
              </a:rPr>
              <a:t>Processing subawards to subrecipients</a:t>
            </a:r>
          </a:p>
          <a:p>
            <a:pPr lvl="1" eaLnBrk="1" hangingPunct="1">
              <a:defRPr/>
            </a:pPr>
            <a:r>
              <a:rPr lang="en-US" altLang="en-US" sz="1600" dirty="0" smtClean="0">
                <a:solidFill>
                  <a:schemeClr val="tx1"/>
                </a:solidFill>
              </a:rPr>
              <a:t>Ensuring subrecipient awareness of, and compliance with Federal procurement standards for subrecipient procurements</a:t>
            </a:r>
          </a:p>
          <a:p>
            <a:pPr lvl="1" eaLnBrk="1" hangingPunct="1">
              <a:defRPr/>
            </a:pPr>
            <a:r>
              <a:rPr lang="en-US" altLang="en-US" sz="1600" dirty="0" smtClean="0">
                <a:solidFill>
                  <a:schemeClr val="tx1"/>
                </a:solidFill>
              </a:rPr>
              <a:t>Ensuring compliance with the FEMA-State Agreement </a:t>
            </a:r>
            <a:br>
              <a:rPr lang="en-US" altLang="en-US" sz="1600" dirty="0" smtClean="0">
                <a:solidFill>
                  <a:schemeClr val="tx1"/>
                </a:solidFill>
              </a:rPr>
            </a:br>
            <a:r>
              <a:rPr lang="en-US" altLang="en-US" sz="1600" dirty="0" smtClean="0">
                <a:solidFill>
                  <a:schemeClr val="tx1"/>
                </a:solidFill>
              </a:rPr>
              <a:t>(if recipient is a state) or FEMA-Tribe Agreement</a:t>
            </a:r>
            <a:br>
              <a:rPr lang="en-US" altLang="en-US" sz="1600" dirty="0" smtClean="0">
                <a:solidFill>
                  <a:schemeClr val="tx1"/>
                </a:solidFill>
              </a:rPr>
            </a:br>
            <a:r>
              <a:rPr lang="en-US" altLang="en-US" sz="1600" dirty="0" smtClean="0">
                <a:solidFill>
                  <a:schemeClr val="tx1"/>
                </a:solidFill>
              </a:rPr>
              <a:t>(if recipient is a tribe)</a:t>
            </a:r>
          </a:p>
        </p:txBody>
      </p:sp>
      <p:sp>
        <p:nvSpPr>
          <p:cNvPr id="66564" name="TextBox 4"/>
          <p:cNvSpPr txBox="1">
            <a:spLocks noChangeArrowheads="1"/>
          </p:cNvSpPr>
          <p:nvPr/>
        </p:nvSpPr>
        <p:spPr bwMode="auto">
          <a:xfrm>
            <a:off x="788988" y="719138"/>
            <a:ext cx="8137525"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 Recipient                              Subrecipient</a:t>
            </a:r>
            <a:r>
              <a:rPr lang="en-US" altLang="en-US" sz="1400" dirty="0">
                <a:latin typeface="Arial" panose="020B0604020202020204" pitchFamily="34" charset="0"/>
              </a:rPr>
              <a:t>	                   </a:t>
            </a:r>
            <a:r>
              <a:rPr lang="en-US" altLang="en-US" sz="1400" b="1" dirty="0">
                <a:latin typeface="Arial" panose="020B0604020202020204" pitchFamily="34" charset="0"/>
              </a:rPr>
              <a:t>FEMA</a:t>
            </a:r>
            <a:r>
              <a:rPr lang="en-US" altLang="en-US" sz="1400" dirty="0">
                <a:latin typeface="Arial" panose="020B0604020202020204" pitchFamily="34" charset="0"/>
              </a:rPr>
              <a:t>                             </a:t>
            </a:r>
            <a:r>
              <a:rPr lang="en-US" altLang="en-US" sz="1400" b="1" dirty="0">
                <a:latin typeface="Arial" panose="020B0604020202020204" pitchFamily="34" charset="0"/>
              </a:rPr>
              <a:t>DHS OIG      </a:t>
            </a:r>
          </a:p>
        </p:txBody>
      </p:sp>
      <p:sp>
        <p:nvSpPr>
          <p:cNvPr id="10" name="Rounded Rectangle 9"/>
          <p:cNvSpPr/>
          <p:nvPr/>
        </p:nvSpPr>
        <p:spPr>
          <a:xfrm>
            <a:off x="423863" y="715963"/>
            <a:ext cx="1800225"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2697831700"/>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Procurement Under Grants Slides Training Slide Deck Template_FOR ATTENDEES (5-9-17).potx" id="{367A4482-433C-4644-ADE2-A9A7A30E83F0}" vid="{0D9BC3D8-48A5-4BDC-9704-766C7CEC77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73f093664ba4549abd8e8f837f64ecc xmlns="cc0073e7-31cd-4c32-9712-79659562e3c7">
      <Terms xmlns="http://schemas.microsoft.com/office/infopath/2007/PartnerControls"/>
    </h73f093664ba4549abd8e8f837f64ecc>
    <Sensitive xmlns="cc0073e7-31cd-4c32-9712-79659562e3c7">false</Sensitive>
    <fa8b3c0ab554460e9de7d33f965d1016 xmlns="cc0073e7-31cd-4c32-9712-79659562e3c7">
      <Terms xmlns="http://schemas.microsoft.com/office/infopath/2007/PartnerControls"/>
    </fa8b3c0ab554460e9de7d33f965d1016>
    <Organizational_x0020_Function xmlns="cc0073e7-31cd-4c32-9712-79659562e3c7" xsi:nil="true"/>
    <TaxCatchAll xmlns="cc0073e7-31cd-4c32-9712-79659562e3c7"/>
    <Fiscal_x0020_Year xmlns="cc0073e7-31cd-4c32-9712-79659562e3c7" xsi:nil="true"/>
    <Mission_x0020_Area xmlns="cc0073e7-31cd-4c32-9712-79659562e3c7" xsi:nil="true"/>
    <pf4d17760f49449d8d7ca1858efc9a66 xmlns="cc0073e7-31cd-4c32-9712-79659562e3c7">
      <Terms xmlns="http://schemas.microsoft.com/office/infopath/2007/PartnerControls"/>
    </pf4d17760f49449d8d7ca1858efc9a66>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07BB742BC8C042A9E31E4F058C4113" ma:contentTypeVersion="0" ma:contentTypeDescription="Create a new document." ma:contentTypeScope="" ma:versionID="8634215f0e899d5893a1df070e4b5e1e">
  <xsd:schema xmlns:xsd="http://www.w3.org/2001/XMLSchema" xmlns:xs="http://www.w3.org/2001/XMLSchema" xmlns:p="http://schemas.microsoft.com/office/2006/metadata/properties" xmlns:ns2="cc0073e7-31cd-4c32-9712-79659562e3c7" targetNamespace="http://schemas.microsoft.com/office/2006/metadata/properties" ma:root="true" ma:fieldsID="78f1c7c8370e0e42a4afd194905d0c27" ns2:_="">
    <xsd:import namespace="cc0073e7-31cd-4c32-9712-79659562e3c7"/>
    <xsd:element name="properties">
      <xsd:complexType>
        <xsd:sequence>
          <xsd:element name="documentManagement">
            <xsd:complexType>
              <xsd:all>
                <xsd:element ref="ns2:Fiscal_x0020_Year" minOccurs="0"/>
                <xsd:element ref="ns2:h73f093664ba4549abd8e8f837f64ecc" minOccurs="0"/>
                <xsd:element ref="ns2:TaxCatchAll" minOccurs="0"/>
                <xsd:element ref="ns2:TaxCatchAllLabel" minOccurs="0"/>
                <xsd:element ref="ns2:pf4d17760f49449d8d7ca1858efc9a66" minOccurs="0"/>
                <xsd:element ref="ns2:Sensitive" minOccurs="0"/>
                <xsd:element ref="ns2:fa8b3c0ab554460e9de7d33f965d1016" minOccurs="0"/>
                <xsd:element ref="ns2:Mission_x0020_Area" minOccurs="0"/>
                <xsd:element ref="ns2:Organizational_x0020_Fun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Fiscal_x0020_Year" ma:index="2" nillable="true" ma:displayName="Fiscal Year" ma:decimals="0" ma:description="The government fiscal year in which the content item originated." ma:internalName="Fiscal_x0020_Year" ma:readOnly="false">
      <xsd:simpleType>
        <xsd:restriction base="dms:Number"/>
      </xsd:simpleType>
    </xsd:element>
    <xsd:element name="h73f093664ba4549abd8e8f837f64ecc" ma:index="3" nillable="true" ma:taxonomy="true" ma:internalName="h73f093664ba4549abd8e8f837f64ecc" ma:taxonomyFieldName="Owning_x0020_Organization" ma:displayName="Owning Organization" ma:readOnly="false" ma:default="" ma:fieldId="{173f0936-64ba-4549-abd8-e8f837f64ecc}" ma:sspId="568ddf3f-b77f-46a0-9295-2b9495b51427" ma:termSetId="9ce56c1d-77ea-4038-9579-fce442ea0682" ma:anchorId="00000000-0000-0000-0000-000000000000" ma:open="false" ma:isKeyword="false">
      <xsd:complexType>
        <xsd:sequence>
          <xsd:element ref="pc:Terms" minOccurs="0" maxOccurs="1"/>
        </xsd:sequence>
      </xsd:complexType>
    </xsd:element>
    <xsd:element name="TaxCatchAll" ma:index="4" nillable="true" ma:displayName="Taxonomy Catch All Column" ma:hidden="true" ma:list="{9a957ce8-e5db-4829-a110-4a409fcc8f35}" ma:internalName="TaxCatchAll" ma:showField="CatchAllData" ma:web="b2dcd20c-6512-4849-ae5a-b5d724636ba3">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9a957ce8-e5db-4829-a110-4a409fcc8f35}" ma:internalName="TaxCatchAllLabel" ma:readOnly="true" ma:showField="CatchAllDataLabel" ma:web="b2dcd20c-6512-4849-ae5a-b5d724636ba3">
      <xsd:complexType>
        <xsd:complexContent>
          <xsd:extension base="dms:MultiChoiceLookup">
            <xsd:sequence>
              <xsd:element name="Value" type="dms:Lookup" maxOccurs="unbounded" minOccurs="0" nillable="true"/>
            </xsd:sequence>
          </xsd:extension>
        </xsd:complexContent>
      </xsd:complexType>
    </xsd:element>
    <xsd:element name="pf4d17760f49449d8d7ca1858efc9a66" ma:index="7" nillable="true" ma:taxonomy="true" ma:internalName="pf4d17760f49449d8d7ca1858efc9a66" ma:taxonomyFieldName="Originating_x0020_Location" ma:displayName="Originating Location" ma:readOnly="false" ma:default="" ma:fieldId="{9f4d1776-0f49-449d-8d7c-a1858efc9a66}" ma:sspId="568ddf3f-b77f-46a0-9295-2b9495b51427" ma:termSetId="b1fee49d-eb55-4699-8c86-a172081d4ed1" ma:anchorId="00000000-0000-0000-0000-000000000000" ma:open="false" ma:isKeyword="false">
      <xsd:complexType>
        <xsd:sequence>
          <xsd:element ref="pc:Terms" minOccurs="0" maxOccurs="1"/>
        </xsd:sequence>
      </xsd:complexType>
    </xsd:element>
    <xsd:element name="Sensitive" ma:index="9" nillable="true" ma:displayName="Sensitive" ma:default="0" ma:internalName="Sensitive">
      <xsd:simpleType>
        <xsd:restriction base="dms:Boolean"/>
      </xsd:simpleType>
    </xsd:element>
    <xsd:element name="fa8b3c0ab554460e9de7d33f965d1016" ma:index="17" nillable="true" ma:taxonomy="true" ma:internalName="fa8b3c0ab554460e9de7d33f965d1016" ma:taxonomyFieldName="Subject_x0020_Location" ma:displayName="Subject Location" ma:default="" ma:fieldId="{fa8b3c0a-b554-460e-9de7-d33f965d1016}" ma:taxonomyMulti="true" ma:sspId="568ddf3f-b77f-46a0-9295-2b9495b51427" ma:termSetId="b1fee49d-eb55-4699-8c86-a172081d4ed1" ma:anchorId="00000000-0000-0000-0000-000000000000" ma:open="false" ma:isKeyword="false">
      <xsd:complexType>
        <xsd:sequence>
          <xsd:element ref="pc:Terms" minOccurs="0" maxOccurs="1"/>
        </xsd:sequence>
      </xsd:complexType>
    </xsd:element>
    <xsd:element name="Mission_x0020_Area" ma:index="19" nillable="true" ma:displayName="Mission Area" ma:description="The FEMA mission area to which the document pertains" ma:format="Dropdown" ma:internalName="Mission_x0020_Area">
      <xsd:simpleType>
        <xsd:restriction base="dms:Choice">
          <xsd:enumeration value="External and Public Affairs"/>
          <xsd:enumeration value="Federal Insurance and Mitigation"/>
          <xsd:enumeration value="Logistics Management"/>
          <xsd:enumeration value="Protection and National Preparedness"/>
          <xsd:enumeration value="Recovery"/>
          <xsd:enumeration value="Response"/>
          <xsd:enumeration value="US Fire Administration"/>
        </xsd:restriction>
      </xsd:simpleType>
    </xsd:element>
    <xsd:element name="Organizational_x0020_Function" ma:index="20" nillable="true" ma:displayName="Organizational Function" ma:description="The organizational function to which the document pertains" ma:format="Dropdown" ma:internalName="Organizational_x0020_Function">
      <xsd:simpleType>
        <xsd:restriction base="dms:Choice">
          <xsd:enumeration value="Administration"/>
          <xsd:enumeration value="Financial"/>
          <xsd:enumeration value="Human Capital"/>
          <xsd:enumeration value="IT"/>
          <xsd:enumeration value="Mission Sup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6" ma:displayName="Author"/>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97AFFBF2-04C2-48C0-8764-0E8442B21976}">
  <ds:schemaRefs>
    <ds:schemaRef ds:uri="http://schemas.microsoft.com/office/2006/metadata/properties"/>
    <ds:schemaRef ds:uri="http://schemas.microsoft.com/office/infopath/2007/PartnerControls"/>
    <ds:schemaRef ds:uri="cc0073e7-31cd-4c32-9712-79659562e3c7"/>
  </ds:schemaRefs>
</ds:datastoreItem>
</file>

<file path=customXml/itemProps2.xml><?xml version="1.0" encoding="utf-8"?>
<ds:datastoreItem xmlns:ds="http://schemas.openxmlformats.org/officeDocument/2006/customXml" ds:itemID="{B09CB80B-73B9-4FD8-8C82-99DA4F8D9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0073e7-31cd-4c32-9712-79659562e3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376120-1841-4BB9-A266-FC03A718AAB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Procurement Under Grants Slides Training Slide Deck Template_FOR ATTENDEES (5-9-17)</Template>
  <TotalTime>3</TotalTime>
  <Words>9173</Words>
  <Application>Microsoft Office PowerPoint</Application>
  <PresentationFormat>On-screen Show (4:3)</PresentationFormat>
  <Paragraphs>852</Paragraphs>
  <Slides>80</Slides>
  <Notes>80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80</vt:i4>
      </vt:variant>
    </vt:vector>
  </HeadingPairs>
  <TitlesOfParts>
    <vt:vector size="93" baseType="lpstr">
      <vt:lpstr>Arial Unicode MS</vt:lpstr>
      <vt:lpstr>MS PGothic</vt:lpstr>
      <vt:lpstr>ＭＳ Ｐ明朝</vt:lpstr>
      <vt:lpstr>Arial</vt:lpstr>
      <vt:lpstr>Arial Black</vt:lpstr>
      <vt:lpstr>Calibri</vt:lpstr>
      <vt:lpstr>Georgia</vt:lpstr>
      <vt:lpstr>Kozuka Gothic Pro M</vt:lpstr>
      <vt:lpstr>Times</vt:lpstr>
      <vt:lpstr>Times New Roman</vt:lpstr>
      <vt:lpstr>Wingdings</vt:lpstr>
      <vt:lpstr>Wingdings 2</vt:lpstr>
      <vt:lpstr>Civic</vt:lpstr>
      <vt:lpstr>Procurement Under FEMA Awards Requirements for Recipients and Subrecipients When Procuring Services and Supplies with Funding under Stafford Act Grant Programs</vt:lpstr>
      <vt:lpstr>Agenda</vt:lpstr>
      <vt:lpstr>Rules of the Road</vt:lpstr>
      <vt:lpstr>Purpose</vt:lpstr>
      <vt:lpstr>Scope</vt:lpstr>
      <vt:lpstr>Agenda</vt:lpstr>
      <vt:lpstr>  Terminology</vt:lpstr>
      <vt:lpstr>Terminology</vt:lpstr>
      <vt:lpstr>Key Players</vt:lpstr>
      <vt:lpstr>Key Players</vt:lpstr>
      <vt:lpstr>Key Players</vt:lpstr>
      <vt:lpstr>Key Players</vt:lpstr>
      <vt:lpstr>Agenda</vt:lpstr>
      <vt:lpstr>Why We’re Here…</vt:lpstr>
      <vt:lpstr>FEMA Procurement Disaster  Assistance Team (PDAT)</vt:lpstr>
      <vt:lpstr>FEMA Procurement Disaster  Assistance Team (PDAT)</vt:lpstr>
      <vt:lpstr>Background</vt:lpstr>
      <vt:lpstr>Background</vt:lpstr>
      <vt:lpstr>Background</vt:lpstr>
      <vt:lpstr>Background</vt:lpstr>
      <vt:lpstr>Background</vt:lpstr>
      <vt:lpstr>Background</vt:lpstr>
      <vt:lpstr>Background</vt:lpstr>
      <vt:lpstr>Hypothetical: Implementation of Uniform Rules</vt:lpstr>
      <vt:lpstr>Background</vt:lpstr>
      <vt:lpstr>Background</vt:lpstr>
      <vt:lpstr>Background</vt:lpstr>
      <vt:lpstr>Suspension and Debarment</vt:lpstr>
      <vt:lpstr>Agenda</vt:lpstr>
      <vt:lpstr>Summary of Procurement Standards</vt:lpstr>
      <vt:lpstr>Hypothetical: States</vt:lpstr>
      <vt:lpstr>Agenda</vt:lpstr>
      <vt:lpstr>Summary of Procurement Standards</vt:lpstr>
      <vt:lpstr>Hypothetical: Other NFEs</vt:lpstr>
      <vt:lpstr>Procurement Standards for Non-Federal Entities Other than States</vt:lpstr>
      <vt:lpstr>Overview of Standards</vt:lpstr>
      <vt:lpstr>General Procurement Standards</vt:lpstr>
      <vt:lpstr>General Procurement Standards</vt:lpstr>
      <vt:lpstr>General Procurement Standards</vt:lpstr>
      <vt:lpstr>General Procurement Standards</vt:lpstr>
      <vt:lpstr>General Procurement Standards</vt:lpstr>
      <vt:lpstr>General Procurement Standards</vt:lpstr>
      <vt:lpstr>General Procurement Standards</vt:lpstr>
      <vt:lpstr>General Procurement Standards</vt:lpstr>
      <vt:lpstr>General Procurement Standards</vt:lpstr>
      <vt:lpstr>Hypothetical: General Procurement Standards</vt:lpstr>
      <vt:lpstr>Competition</vt:lpstr>
      <vt:lpstr>Competition</vt:lpstr>
      <vt:lpstr>Competition</vt:lpstr>
      <vt:lpstr>Competition</vt:lpstr>
      <vt:lpstr>Competition</vt:lpstr>
      <vt:lpstr>Hypothetical: Pre-Qualified List</vt:lpstr>
      <vt:lpstr>Hypothetical: Existing Contract</vt:lpstr>
      <vt:lpstr>Competition</vt:lpstr>
      <vt:lpstr>Competition</vt:lpstr>
      <vt:lpstr>Procurement Methods</vt:lpstr>
      <vt:lpstr>Procurement Methods</vt:lpstr>
      <vt:lpstr>Procurement Methods</vt:lpstr>
      <vt:lpstr>Procurement Methods</vt:lpstr>
      <vt:lpstr>Hypothetical: Noncompetitive Procurement</vt:lpstr>
      <vt:lpstr>Socioeconomic Contracting</vt:lpstr>
      <vt:lpstr>Socioeconomic Contracting</vt:lpstr>
      <vt:lpstr>Hypothetical: Socioeconomic Contracting</vt:lpstr>
      <vt:lpstr>Cost and Price</vt:lpstr>
      <vt:lpstr>Cost and Price</vt:lpstr>
      <vt:lpstr>Hypothetical: Cost and Price</vt:lpstr>
      <vt:lpstr>Hypothetical: Contract Price</vt:lpstr>
      <vt:lpstr>Pre-Procurement Document Review</vt:lpstr>
      <vt:lpstr>Bonding Requirements</vt:lpstr>
      <vt:lpstr>Hypothetical: Bonding Requirements</vt:lpstr>
      <vt:lpstr>Required Contract Provisions</vt:lpstr>
      <vt:lpstr>Required Contract Provisions</vt:lpstr>
      <vt:lpstr>Procurement of Recovered Materials</vt:lpstr>
      <vt:lpstr>Agenda</vt:lpstr>
      <vt:lpstr>States</vt:lpstr>
      <vt:lpstr>IHEs, Hospitals, and Other PNPs</vt:lpstr>
      <vt:lpstr>Government Entities (not States)</vt:lpstr>
      <vt:lpstr>Government Entities (not States)</vt:lpstr>
      <vt:lpstr>Questions</vt:lpstr>
      <vt:lpstr>PowerPoint Presentation</vt:lpstr>
    </vt:vector>
  </TitlesOfParts>
  <Company>DHS/FEMA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Under FEMA Awards Requirements for Recipients and Subrecipients When Procuring Services and Supplies with Funding under Stafford Act Grant Programs</dc:title>
  <dc:creator>Victoria Roth</dc:creator>
  <cp:lastModifiedBy>Victoria Roth</cp:lastModifiedBy>
  <cp:revision>1</cp:revision>
  <cp:lastPrinted>2017-02-15T18:46:57Z</cp:lastPrinted>
  <dcterms:created xsi:type="dcterms:W3CDTF">2017-05-11T21:13:03Z</dcterms:created>
  <dcterms:modified xsi:type="dcterms:W3CDTF">2017-05-11T21:16:08Z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73f093664ba4549abd8e8f837f64ecc">
    <vt:lpwstr/>
  </property>
  <property fmtid="{D5CDD505-2E9C-101B-9397-08002B2CF9AE}" pid="3" name="Sensitive">
    <vt:lpwstr>0</vt:lpwstr>
  </property>
  <property fmtid="{D5CDD505-2E9C-101B-9397-08002B2CF9AE}" pid="4" name="fa8b3c0ab554460e9de7d33f965d1016">
    <vt:lpwstr/>
  </property>
  <property fmtid="{D5CDD505-2E9C-101B-9397-08002B2CF9AE}" pid="5" name="Organizational Function">
    <vt:lpwstr/>
  </property>
  <property fmtid="{D5CDD505-2E9C-101B-9397-08002B2CF9AE}" pid="6" name="TaxCatchAll">
    <vt:lpwstr/>
  </property>
  <property fmtid="{D5CDD505-2E9C-101B-9397-08002B2CF9AE}" pid="7" name="Fiscal Year">
    <vt:lpwstr/>
  </property>
  <property fmtid="{D5CDD505-2E9C-101B-9397-08002B2CF9AE}" pid="8" name="Mission Area">
    <vt:lpwstr/>
  </property>
  <property fmtid="{D5CDD505-2E9C-101B-9397-08002B2CF9AE}" pid="9" name="pf4d17760f49449d8d7ca1858efc9a66">
    <vt:lpwstr/>
  </property>
  <property fmtid="{D5CDD505-2E9C-101B-9397-08002B2CF9AE}" pid="10" name="Subject Location">
    <vt:lpwstr/>
  </property>
  <property fmtid="{D5CDD505-2E9C-101B-9397-08002B2CF9AE}" pid="11" name="Owning Organization">
    <vt:lpwstr/>
  </property>
  <property fmtid="{D5CDD505-2E9C-101B-9397-08002B2CF9AE}" pid="12" name="Originating Location">
    <vt:lpwstr/>
  </property>
</Properties>
</file>